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embeddedFontLst>
    <p:embeddedFont>
      <p:font typeface="Economica"/>
      <p:regular r:id="rId21"/>
      <p:bold r:id="rId22"/>
      <p:italic r:id="rId23"/>
      <p:boldItalic r:id="rId24"/>
    </p:embeddedFont>
    <p:embeddedFont>
      <p:font typeface="Open Sans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Economica-bold.fntdata"/><Relationship Id="rId21" Type="http://schemas.openxmlformats.org/officeDocument/2006/relationships/font" Target="fonts/Economica-regular.fntdata"/><Relationship Id="rId24" Type="http://schemas.openxmlformats.org/officeDocument/2006/relationships/font" Target="fonts/Economica-boldItalic.fntdata"/><Relationship Id="rId23" Type="http://schemas.openxmlformats.org/officeDocument/2006/relationships/font" Target="fonts/Economica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OpenSans-bold.fntdata"/><Relationship Id="rId25" Type="http://schemas.openxmlformats.org/officeDocument/2006/relationships/font" Target="fonts/OpenSans-regular.fntdata"/><Relationship Id="rId28" Type="http://schemas.openxmlformats.org/officeDocument/2006/relationships/font" Target="fonts/OpenSans-boldItalic.fntdata"/><Relationship Id="rId27" Type="http://schemas.openxmlformats.org/officeDocument/2006/relationships/font" Target="fonts/Open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147306c0a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147306c0a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147306c0a6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147306c0a6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1425c72c9f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1425c72c9f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144cf41d47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144cf41d47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1425c72c9f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31425c72c9f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171572be6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171572be6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1425c72c9f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1425c72c9f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1425c72c9f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1425c72c9f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1425c72c9f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1425c72c9f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1425c72c9f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1425c72c9f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1425c72c9f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1425c72c9f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1425c72c9f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1425c72c9f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1425c72c9f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1425c72c9f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1425c72c9f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1425c72c9f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Relationship Id="rId4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3700" y="1806450"/>
            <a:ext cx="7807900" cy="110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che è successo nel video?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che cosa hanno pensato i bambini quando hanno visto il compagno che voleva giocare con loro?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Hai mai sentito parlare di EMPATIA?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Cosa possiamo fare per essere solidali e empatici?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Facciamo esempi di azioni concrete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https://www.youtube.com/watch?v=49Mhz1luKgI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6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E tu come ti saresti comportato? Come il colibrì o come il leone?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Pensi che il colibrì sia riuscito a convincere il leone a aiutarlo a spegnere l’icendio?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7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Anche il più piccolo gesto può fare la differenza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che cosa sono le DISUGUAGLIANZE, secondo voi?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Facciamo degli esempi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365525"/>
            <a:ext cx="4369500" cy="364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682875"/>
            <a:ext cx="4447725" cy="3267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46775" y="119575"/>
            <a:ext cx="6536350" cy="4349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4763475" cy="2667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75929" y="2330975"/>
            <a:ext cx="4226472" cy="2812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Guardando queste immagini,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quali differenze e somiglianze notate tra i bambini?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Pensate che tutti abbiano le stesse possibilità?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Cosa potrebbe essere diverso per loro?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Da cosa potrebbe dipendere?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Che cos’è la </a:t>
            </a:r>
            <a:r>
              <a:rPr lang="it"/>
              <a:t>SOLIDARIETÀ</a:t>
            </a:r>
            <a:r>
              <a:rPr lang="it"/>
              <a:t> secondo te?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 Facciamo degli esempi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Avete mai fatto dei gesti di solidarietà?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https://www.youtube.com/watch?v=HHMaiTRQASE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