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7"/>
  </p:notesMasterIdLst>
  <p:handoutMasterIdLst>
    <p:handoutMasterId r:id="rId18"/>
  </p:handoutMasterIdLst>
  <p:sldIdLst>
    <p:sldId id="312" r:id="rId5"/>
    <p:sldId id="304" r:id="rId6"/>
    <p:sldId id="323" r:id="rId7"/>
    <p:sldId id="282" r:id="rId8"/>
    <p:sldId id="314" r:id="rId9"/>
    <p:sldId id="315" r:id="rId10"/>
    <p:sldId id="317" r:id="rId11"/>
    <p:sldId id="318" r:id="rId12"/>
    <p:sldId id="319" r:id="rId13"/>
    <p:sldId id="321" r:id="rId14"/>
    <p:sldId id="322" r:id="rId15"/>
    <p:sldId id="297" r:id="rId16"/>
  </p:sldIdLst>
  <p:sldSz cx="12192000" cy="6858000"/>
  <p:notesSz cx="13716000" cy="24384000"/>
  <p:defaultTextStyle>
    <a:defPPr rtl="0">
      <a:defRPr lang="it-IT"/>
    </a:defPPr>
    <a:lvl1pPr marL="0" algn="l" defTabSz="457200" rtl="0" eaLnBrk="1" latinLnBrk="0" hangingPunct="1">
      <a:defRPr lang="it-IT" sz="1800" kern="1200">
        <a:solidFill>
          <a:schemeClr val="tx1"/>
        </a:solidFill>
        <a:latin typeface="+mn-lt"/>
        <a:ea typeface="+mn-ea"/>
        <a:cs typeface="+mn-cs"/>
      </a:defRPr>
    </a:lvl1pPr>
    <a:lvl2pPr marL="457200" algn="l" defTabSz="457200" rtl="0" eaLnBrk="1" latinLnBrk="0" hangingPunct="1">
      <a:defRPr lang="it-IT" sz="1800" kern="1200">
        <a:solidFill>
          <a:schemeClr val="tx1"/>
        </a:solidFill>
        <a:latin typeface="+mn-lt"/>
        <a:ea typeface="+mn-ea"/>
        <a:cs typeface="+mn-cs"/>
      </a:defRPr>
    </a:lvl2pPr>
    <a:lvl3pPr marL="914400" algn="l" defTabSz="457200" rtl="0" eaLnBrk="1" latinLnBrk="0" hangingPunct="1">
      <a:defRPr lang="it-IT" sz="1800" kern="1200">
        <a:solidFill>
          <a:schemeClr val="tx1"/>
        </a:solidFill>
        <a:latin typeface="+mn-lt"/>
        <a:ea typeface="+mn-ea"/>
        <a:cs typeface="+mn-cs"/>
      </a:defRPr>
    </a:lvl3pPr>
    <a:lvl4pPr marL="1371600" algn="l" defTabSz="457200" rtl="0" eaLnBrk="1" latinLnBrk="0" hangingPunct="1">
      <a:defRPr lang="it-IT" sz="1800" kern="1200">
        <a:solidFill>
          <a:schemeClr val="tx1"/>
        </a:solidFill>
        <a:latin typeface="+mn-lt"/>
        <a:ea typeface="+mn-ea"/>
        <a:cs typeface="+mn-cs"/>
      </a:defRPr>
    </a:lvl4pPr>
    <a:lvl5pPr marL="1828800" algn="l" defTabSz="457200" rtl="0" eaLnBrk="1" latinLnBrk="0" hangingPunct="1">
      <a:defRPr lang="it-IT" sz="1800" kern="1200">
        <a:solidFill>
          <a:schemeClr val="tx1"/>
        </a:solidFill>
        <a:latin typeface="+mn-lt"/>
        <a:ea typeface="+mn-ea"/>
        <a:cs typeface="+mn-cs"/>
      </a:defRPr>
    </a:lvl5pPr>
    <a:lvl6pPr marL="2286000" algn="l" defTabSz="457200" rtl="0" eaLnBrk="1" latinLnBrk="0" hangingPunct="1">
      <a:defRPr lang="it-IT" sz="1800" kern="1200">
        <a:solidFill>
          <a:schemeClr val="tx1"/>
        </a:solidFill>
        <a:latin typeface="+mn-lt"/>
        <a:ea typeface="+mn-ea"/>
        <a:cs typeface="+mn-cs"/>
      </a:defRPr>
    </a:lvl6pPr>
    <a:lvl7pPr marL="2743200" algn="l" defTabSz="457200" rtl="0" eaLnBrk="1" latinLnBrk="0" hangingPunct="1">
      <a:defRPr lang="it-IT" sz="1800" kern="1200">
        <a:solidFill>
          <a:schemeClr val="tx1"/>
        </a:solidFill>
        <a:latin typeface="+mn-lt"/>
        <a:ea typeface="+mn-ea"/>
        <a:cs typeface="+mn-cs"/>
      </a:defRPr>
    </a:lvl7pPr>
    <a:lvl8pPr marL="3200400" algn="l" defTabSz="457200" rtl="0" eaLnBrk="1" latinLnBrk="0" hangingPunct="1">
      <a:defRPr lang="it-IT" sz="1800" kern="1200">
        <a:solidFill>
          <a:schemeClr val="tx1"/>
        </a:solidFill>
        <a:latin typeface="+mn-lt"/>
        <a:ea typeface="+mn-ea"/>
        <a:cs typeface="+mn-cs"/>
      </a:defRPr>
    </a:lvl8pPr>
    <a:lvl9pPr marL="3657600" algn="l" defTabSz="457200" rtl="0" eaLnBrk="1" latinLnBrk="0" hangingPunct="1">
      <a:defRPr lang="it-IT"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88" autoAdjust="0"/>
  </p:normalViewPr>
  <p:slideViewPr>
    <p:cSldViewPr snapToGrid="0" snapToObjects="1">
      <p:cViewPr varScale="1">
        <p:scale>
          <a:sx n="51" d="100"/>
          <a:sy n="51" d="100"/>
        </p:scale>
        <p:origin x="922" y="48"/>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37" d="100"/>
          <a:sy n="37" d="100"/>
        </p:scale>
        <p:origin x="338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OLA GIANNETTI" userId="c6507313172179f5" providerId="LiveId" clId="{C945601F-8360-41EE-B006-C7123DB0D990}"/>
    <pc:docChg chg="undo redo custSel modSld">
      <pc:chgData name="PAOLA GIANNETTI" userId="c6507313172179f5" providerId="LiveId" clId="{C945601F-8360-41EE-B006-C7123DB0D990}" dt="2025-02-27T21:10:17.720" v="1298" actId="1076"/>
      <pc:docMkLst>
        <pc:docMk/>
      </pc:docMkLst>
      <pc:sldChg chg="modSp mod">
        <pc:chgData name="PAOLA GIANNETTI" userId="c6507313172179f5" providerId="LiveId" clId="{C945601F-8360-41EE-B006-C7123DB0D990}" dt="2025-02-27T20:59:12.520" v="1186" actId="20577"/>
        <pc:sldMkLst>
          <pc:docMk/>
          <pc:sldMk cId="1973173046" sldId="297"/>
        </pc:sldMkLst>
        <pc:spChg chg="mod">
          <ac:chgData name="PAOLA GIANNETTI" userId="c6507313172179f5" providerId="LiveId" clId="{C945601F-8360-41EE-B006-C7123DB0D990}" dt="2025-02-27T20:59:12.520" v="1186" actId="20577"/>
          <ac:spMkLst>
            <pc:docMk/>
            <pc:sldMk cId="1973173046" sldId="297"/>
            <ac:spMk id="3" creationId="{D8B5CEF2-E667-BBB5-2EA6-C06F93B6DE12}"/>
          </ac:spMkLst>
        </pc:spChg>
      </pc:sldChg>
      <pc:sldChg chg="modSp mod">
        <pc:chgData name="PAOLA GIANNETTI" userId="c6507313172179f5" providerId="LiveId" clId="{C945601F-8360-41EE-B006-C7123DB0D990}" dt="2025-02-27T19:47:43.824" v="1052" actId="20577"/>
        <pc:sldMkLst>
          <pc:docMk/>
          <pc:sldMk cId="3913219759" sldId="304"/>
        </pc:sldMkLst>
        <pc:spChg chg="mod">
          <ac:chgData name="PAOLA GIANNETTI" userId="c6507313172179f5" providerId="LiveId" clId="{C945601F-8360-41EE-B006-C7123DB0D990}" dt="2025-02-27T19:47:43.824" v="1052" actId="20577"/>
          <ac:spMkLst>
            <pc:docMk/>
            <pc:sldMk cId="3913219759" sldId="304"/>
            <ac:spMk id="2" creationId="{13021072-4A77-DB4D-DF41-58EADB7DA94E}"/>
          </ac:spMkLst>
        </pc:spChg>
      </pc:sldChg>
      <pc:sldChg chg="modSp mod">
        <pc:chgData name="PAOLA GIANNETTI" userId="c6507313172179f5" providerId="LiveId" clId="{C945601F-8360-41EE-B006-C7123DB0D990}" dt="2025-02-27T19:48:35.208" v="1086" actId="20577"/>
        <pc:sldMkLst>
          <pc:docMk/>
          <pc:sldMk cId="2202437675" sldId="312"/>
        </pc:sldMkLst>
        <pc:spChg chg="mod">
          <ac:chgData name="PAOLA GIANNETTI" userId="c6507313172179f5" providerId="LiveId" clId="{C945601F-8360-41EE-B006-C7123DB0D990}" dt="2025-02-27T19:48:35.208" v="1086" actId="20577"/>
          <ac:spMkLst>
            <pc:docMk/>
            <pc:sldMk cId="2202437675" sldId="312"/>
            <ac:spMk id="2" creationId="{4207FF65-A536-F639-8591-ED024C223308}"/>
          </ac:spMkLst>
        </pc:spChg>
      </pc:sldChg>
      <pc:sldChg chg="addSp delSp modSp mod">
        <pc:chgData name="PAOLA GIANNETTI" userId="c6507313172179f5" providerId="LiveId" clId="{C945601F-8360-41EE-B006-C7123DB0D990}" dt="2025-02-27T19:51:52.258" v="1087" actId="1076"/>
        <pc:sldMkLst>
          <pc:docMk/>
          <pc:sldMk cId="4072101725" sldId="318"/>
        </pc:sldMkLst>
        <pc:spChg chg="del mod">
          <ac:chgData name="PAOLA GIANNETTI" userId="c6507313172179f5" providerId="LiveId" clId="{C945601F-8360-41EE-B006-C7123DB0D990}" dt="2025-02-27T18:36:56.804" v="148" actId="21"/>
          <ac:spMkLst>
            <pc:docMk/>
            <pc:sldMk cId="4072101725" sldId="318"/>
            <ac:spMk id="3" creationId="{9443EC8A-1733-CCF7-081F-EB4667CB3285}"/>
          </ac:spMkLst>
        </pc:spChg>
        <pc:spChg chg="mod">
          <ac:chgData name="PAOLA GIANNETTI" userId="c6507313172179f5" providerId="LiveId" clId="{C945601F-8360-41EE-B006-C7123DB0D990}" dt="2025-02-27T19:51:52.258" v="1087" actId="1076"/>
          <ac:spMkLst>
            <pc:docMk/>
            <pc:sldMk cId="4072101725" sldId="318"/>
            <ac:spMk id="4" creationId="{ACE55D3D-AA24-CF53-6679-29B3C83F7646}"/>
          </ac:spMkLst>
        </pc:spChg>
        <pc:spChg chg="add del mod">
          <ac:chgData name="PAOLA GIANNETTI" userId="c6507313172179f5" providerId="LiveId" clId="{C945601F-8360-41EE-B006-C7123DB0D990}" dt="2025-02-27T18:44:43.988" v="791" actId="21"/>
          <ac:spMkLst>
            <pc:docMk/>
            <pc:sldMk cId="4072101725" sldId="318"/>
            <ac:spMk id="6" creationId="{7BB71561-0714-2F6D-3864-5B7F9781FC0E}"/>
          </ac:spMkLst>
        </pc:spChg>
        <pc:picChg chg="del">
          <ac:chgData name="PAOLA GIANNETTI" userId="c6507313172179f5" providerId="LiveId" clId="{C945601F-8360-41EE-B006-C7123DB0D990}" dt="2025-02-27T18:44:38.096" v="790" actId="21"/>
          <ac:picMkLst>
            <pc:docMk/>
            <pc:sldMk cId="4072101725" sldId="318"/>
            <ac:picMk id="7" creationId="{C570EB79-053B-0283-9D2D-6266701EEDDD}"/>
          </ac:picMkLst>
        </pc:picChg>
      </pc:sldChg>
      <pc:sldChg chg="addSp delSp modSp mod">
        <pc:chgData name="PAOLA GIANNETTI" userId="c6507313172179f5" providerId="LiveId" clId="{C945601F-8360-41EE-B006-C7123DB0D990}" dt="2025-02-27T20:28:13.114" v="1089" actId="1076"/>
        <pc:sldMkLst>
          <pc:docMk/>
          <pc:sldMk cId="3969996159" sldId="319"/>
        </pc:sldMkLst>
        <pc:spChg chg="mod">
          <ac:chgData name="PAOLA GIANNETTI" userId="c6507313172179f5" providerId="LiveId" clId="{C945601F-8360-41EE-B006-C7123DB0D990}" dt="2025-02-27T20:28:13.114" v="1089" actId="1076"/>
          <ac:spMkLst>
            <pc:docMk/>
            <pc:sldMk cId="3969996159" sldId="319"/>
            <ac:spMk id="4" creationId="{97DCC342-9FD1-7055-EAAC-008DC851B13F}"/>
          </ac:spMkLst>
        </pc:spChg>
        <pc:spChg chg="mod">
          <ac:chgData name="PAOLA GIANNETTI" userId="c6507313172179f5" providerId="LiveId" clId="{C945601F-8360-41EE-B006-C7123DB0D990}" dt="2025-02-27T19:45:17.862" v="997" actId="1076"/>
          <ac:spMkLst>
            <pc:docMk/>
            <pc:sldMk cId="3969996159" sldId="319"/>
            <ac:spMk id="5" creationId="{2136FCF6-982C-CC37-9625-3EBFC7E7DD13}"/>
          </ac:spMkLst>
        </pc:spChg>
        <pc:spChg chg="add del mod">
          <ac:chgData name="PAOLA GIANNETTI" userId="c6507313172179f5" providerId="LiveId" clId="{C945601F-8360-41EE-B006-C7123DB0D990}" dt="2025-02-27T19:42:55.612" v="970" actId="21"/>
          <ac:spMkLst>
            <pc:docMk/>
            <pc:sldMk cId="3969996159" sldId="319"/>
            <ac:spMk id="7" creationId="{B1D51DF2-F54B-C4C1-2B00-6B1C5F0C48E3}"/>
          </ac:spMkLst>
        </pc:spChg>
        <pc:graphicFrameChg chg="del modGraphic">
          <ac:chgData name="PAOLA GIANNETTI" userId="c6507313172179f5" providerId="LiveId" clId="{C945601F-8360-41EE-B006-C7123DB0D990}" dt="2025-02-27T19:42:02.809" v="967" actId="21"/>
          <ac:graphicFrameMkLst>
            <pc:docMk/>
            <pc:sldMk cId="3969996159" sldId="319"/>
            <ac:graphicFrameMk id="6" creationId="{4DB3991E-0605-C20E-53AD-D64E13638DA5}"/>
          </ac:graphicFrameMkLst>
        </pc:graphicFrameChg>
      </pc:sldChg>
      <pc:sldChg chg="delSp modSp mod">
        <pc:chgData name="PAOLA GIANNETTI" userId="c6507313172179f5" providerId="LiveId" clId="{C945601F-8360-41EE-B006-C7123DB0D990}" dt="2025-02-27T21:10:17.720" v="1298" actId="1076"/>
        <pc:sldMkLst>
          <pc:docMk/>
          <pc:sldMk cId="2498021601" sldId="321"/>
        </pc:sldMkLst>
        <pc:spChg chg="mod">
          <ac:chgData name="PAOLA GIANNETTI" userId="c6507313172179f5" providerId="LiveId" clId="{C945601F-8360-41EE-B006-C7123DB0D990}" dt="2025-02-27T21:10:17.720" v="1298" actId="1076"/>
          <ac:spMkLst>
            <pc:docMk/>
            <pc:sldMk cId="2498021601" sldId="321"/>
            <ac:spMk id="3" creationId="{38D62608-F5E4-7EC0-5EF0-4F988DDDEC5B}"/>
          </ac:spMkLst>
        </pc:spChg>
        <pc:spChg chg="del mod">
          <ac:chgData name="PAOLA GIANNETTI" userId="c6507313172179f5" providerId="LiveId" clId="{C945601F-8360-41EE-B006-C7123DB0D990}" dt="2025-02-27T20:44:41.921" v="1104" actId="21"/>
          <ac:spMkLst>
            <pc:docMk/>
            <pc:sldMk cId="2498021601" sldId="321"/>
            <ac:spMk id="12" creationId="{288BD9B8-D6A6-D55A-830D-4D3CC2DC3933}"/>
          </ac:spMkLst>
        </pc:spChg>
        <pc:spChg chg="mod">
          <ac:chgData name="PAOLA GIANNETTI" userId="c6507313172179f5" providerId="LiveId" clId="{C945601F-8360-41EE-B006-C7123DB0D990}" dt="2025-02-27T21:09:38.492" v="1294" actId="27636"/>
          <ac:spMkLst>
            <pc:docMk/>
            <pc:sldMk cId="2498021601" sldId="321"/>
            <ac:spMk id="13" creationId="{0853098E-C088-D323-4BF2-987893F262F6}"/>
          </ac:spMkLst>
        </pc:spChg>
      </pc:sldChg>
      <pc:sldChg chg="addSp delSp modSp mod">
        <pc:chgData name="PAOLA GIANNETTI" userId="c6507313172179f5" providerId="LiveId" clId="{C945601F-8360-41EE-B006-C7123DB0D990}" dt="2025-02-27T20:56:52.702" v="1148" actId="122"/>
        <pc:sldMkLst>
          <pc:docMk/>
          <pc:sldMk cId="1686213229" sldId="322"/>
        </pc:sldMkLst>
        <pc:spChg chg="del mod">
          <ac:chgData name="PAOLA GIANNETTI" userId="c6507313172179f5" providerId="LiveId" clId="{C945601F-8360-41EE-B006-C7123DB0D990}" dt="2025-02-27T20:55:06.604" v="1123"/>
          <ac:spMkLst>
            <pc:docMk/>
            <pc:sldMk cId="1686213229" sldId="322"/>
            <ac:spMk id="2" creationId="{4730A324-0737-F0DA-1F7D-10CBE06D7C3F}"/>
          </ac:spMkLst>
        </pc:spChg>
        <pc:spChg chg="add del mod">
          <ac:chgData name="PAOLA GIANNETTI" userId="c6507313172179f5" providerId="LiveId" clId="{C945601F-8360-41EE-B006-C7123DB0D990}" dt="2025-02-27T20:54:53.457" v="1117" actId="21"/>
          <ac:spMkLst>
            <pc:docMk/>
            <pc:sldMk cId="1686213229" sldId="322"/>
            <ac:spMk id="6" creationId="{DC1838B4-6C02-AAA8-B454-BEFCA02EAC10}"/>
          </ac:spMkLst>
        </pc:spChg>
        <pc:spChg chg="add mod">
          <ac:chgData name="PAOLA GIANNETTI" userId="c6507313172179f5" providerId="LiveId" clId="{C945601F-8360-41EE-B006-C7123DB0D990}" dt="2025-02-27T20:56:52.702" v="1148" actId="122"/>
          <ac:spMkLst>
            <pc:docMk/>
            <pc:sldMk cId="1686213229" sldId="322"/>
            <ac:spMk id="7" creationId="{DC1838B4-6C02-AAA8-B454-BEFCA02EAC10}"/>
          </ac:spMkLst>
        </pc:spChg>
        <pc:graphicFrameChg chg="del">
          <ac:chgData name="PAOLA GIANNETTI" userId="c6507313172179f5" providerId="LiveId" clId="{C945601F-8360-41EE-B006-C7123DB0D990}" dt="2025-02-27T20:54:47.942" v="1116" actId="21"/>
          <ac:graphicFrameMkLst>
            <pc:docMk/>
            <pc:sldMk cId="1686213229" sldId="322"/>
            <ac:graphicFrameMk id="5" creationId="{AC0C7FF8-9CAF-6C67-C1E5-AF40401D0B3D}"/>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E36B01-FD8E-4A5D-9997-52C7B14F7BBA}" type="doc">
      <dgm:prSet loTypeId="urn:microsoft.com/office/officeart/2005/8/layout/process1" loCatId="process" qsTypeId="urn:microsoft.com/office/officeart/2005/8/quickstyle/simple1" qsCatId="simple" csTypeId="urn:microsoft.com/office/officeart/2005/8/colors/colorful3" csCatId="colorful" phldr="1"/>
      <dgm:spPr/>
    </dgm:pt>
    <dgm:pt modelId="{5B6FCDB7-3CAF-470E-A6AF-88563EFB8000}">
      <dgm:prSet phldrT="[Testo]"/>
      <dgm:spPr/>
      <dgm:t>
        <a:bodyPr/>
        <a:lstStyle/>
        <a:p>
          <a:r>
            <a:rPr lang="it-IT" b="1" dirty="0"/>
            <a:t>FOTOSEGNALAMENTO</a:t>
          </a:r>
        </a:p>
      </dgm:t>
    </dgm:pt>
    <dgm:pt modelId="{CD16B01E-158B-46EA-9BDD-7B89DC7C6D08}" type="parTrans" cxnId="{BBB07644-089C-4016-9245-F9FF9B628EC2}">
      <dgm:prSet/>
      <dgm:spPr/>
      <dgm:t>
        <a:bodyPr/>
        <a:lstStyle/>
        <a:p>
          <a:endParaRPr lang="it-IT"/>
        </a:p>
      </dgm:t>
    </dgm:pt>
    <dgm:pt modelId="{20002B65-1629-4C82-8ACB-5F439ACD2613}" type="sibTrans" cxnId="{BBB07644-089C-4016-9245-F9FF9B628EC2}">
      <dgm:prSet/>
      <dgm:spPr/>
      <dgm:t>
        <a:bodyPr/>
        <a:lstStyle/>
        <a:p>
          <a:endParaRPr lang="it-IT"/>
        </a:p>
      </dgm:t>
    </dgm:pt>
    <dgm:pt modelId="{5C360CD3-F8DD-4471-AF85-0F1AF223D6D2}">
      <dgm:prSet phldrT="[Testo]"/>
      <dgm:spPr/>
      <dgm:t>
        <a:bodyPr/>
        <a:lstStyle/>
        <a:p>
          <a:r>
            <a:rPr lang="it-IT" b="1" dirty="0"/>
            <a:t>C3</a:t>
          </a:r>
        </a:p>
      </dgm:t>
    </dgm:pt>
    <dgm:pt modelId="{BA9069D2-01CF-42E6-9046-F1F56A009783}" type="parTrans" cxnId="{57A3BDFA-8B1B-451E-8CDC-30CC77E60AC4}">
      <dgm:prSet/>
      <dgm:spPr/>
      <dgm:t>
        <a:bodyPr/>
        <a:lstStyle/>
        <a:p>
          <a:endParaRPr lang="it-IT"/>
        </a:p>
      </dgm:t>
    </dgm:pt>
    <dgm:pt modelId="{4BC80400-81F5-4831-9449-2C8BB51BFED9}" type="sibTrans" cxnId="{57A3BDFA-8B1B-451E-8CDC-30CC77E60AC4}">
      <dgm:prSet/>
      <dgm:spPr/>
      <dgm:t>
        <a:bodyPr/>
        <a:lstStyle/>
        <a:p>
          <a:endParaRPr lang="it-IT"/>
        </a:p>
      </dgm:t>
    </dgm:pt>
    <dgm:pt modelId="{EB663793-E3CE-45B2-AAB9-3F068ED9A65F}">
      <dgm:prSet phldrT="[Testo]"/>
      <dgm:spPr/>
      <dgm:t>
        <a:bodyPr/>
        <a:lstStyle/>
        <a:p>
          <a:r>
            <a:rPr lang="it-IT" b="1" dirty="0"/>
            <a:t>COMMISSIONE</a:t>
          </a:r>
        </a:p>
      </dgm:t>
    </dgm:pt>
    <dgm:pt modelId="{1DDD2811-9A7E-4C3E-82BD-1F64ACD34EF2}" type="parTrans" cxnId="{B433AB8B-9F96-4428-A528-C1F83C065755}">
      <dgm:prSet/>
      <dgm:spPr/>
      <dgm:t>
        <a:bodyPr/>
        <a:lstStyle/>
        <a:p>
          <a:endParaRPr lang="it-IT"/>
        </a:p>
      </dgm:t>
    </dgm:pt>
    <dgm:pt modelId="{7266C6D8-C0A7-4B34-9C90-7601F6A1B4BC}" type="sibTrans" cxnId="{B433AB8B-9F96-4428-A528-C1F83C065755}">
      <dgm:prSet/>
      <dgm:spPr/>
      <dgm:t>
        <a:bodyPr/>
        <a:lstStyle/>
        <a:p>
          <a:endParaRPr lang="it-IT"/>
        </a:p>
      </dgm:t>
    </dgm:pt>
    <dgm:pt modelId="{E6C13B0B-385F-4ECF-8D2B-6E2A49C005C1}" type="pres">
      <dgm:prSet presAssocID="{3BE36B01-FD8E-4A5D-9997-52C7B14F7BBA}" presName="Name0" presStyleCnt="0">
        <dgm:presLayoutVars>
          <dgm:dir/>
          <dgm:resizeHandles val="exact"/>
        </dgm:presLayoutVars>
      </dgm:prSet>
      <dgm:spPr/>
    </dgm:pt>
    <dgm:pt modelId="{A2E6D19F-BB65-416C-9F79-4319B8F67E7F}" type="pres">
      <dgm:prSet presAssocID="{5B6FCDB7-3CAF-470E-A6AF-88563EFB8000}" presName="node" presStyleLbl="node1" presStyleIdx="0" presStyleCnt="3" custScaleX="175594">
        <dgm:presLayoutVars>
          <dgm:bulletEnabled val="1"/>
        </dgm:presLayoutVars>
      </dgm:prSet>
      <dgm:spPr/>
    </dgm:pt>
    <dgm:pt modelId="{6741085A-225E-4265-AC2A-0A0A3CC2B72C}" type="pres">
      <dgm:prSet presAssocID="{20002B65-1629-4C82-8ACB-5F439ACD2613}" presName="sibTrans" presStyleLbl="sibTrans2D1" presStyleIdx="0" presStyleCnt="2"/>
      <dgm:spPr/>
    </dgm:pt>
    <dgm:pt modelId="{CE8431E2-AC22-4DB3-9918-08B872FB60AE}" type="pres">
      <dgm:prSet presAssocID="{20002B65-1629-4C82-8ACB-5F439ACD2613}" presName="connectorText" presStyleLbl="sibTrans2D1" presStyleIdx="0" presStyleCnt="2"/>
      <dgm:spPr/>
    </dgm:pt>
    <dgm:pt modelId="{11AECD89-1C03-4D6A-A5B6-8A530CDB3AEA}" type="pres">
      <dgm:prSet presAssocID="{5C360CD3-F8DD-4471-AF85-0F1AF223D6D2}" presName="node" presStyleLbl="node1" presStyleIdx="1" presStyleCnt="3" custScaleX="60005" custLinFactNeighborY="-2521">
        <dgm:presLayoutVars>
          <dgm:bulletEnabled val="1"/>
        </dgm:presLayoutVars>
      </dgm:prSet>
      <dgm:spPr/>
    </dgm:pt>
    <dgm:pt modelId="{AA602122-2247-47E6-974B-EBCAD4CEFC26}" type="pres">
      <dgm:prSet presAssocID="{4BC80400-81F5-4831-9449-2C8BB51BFED9}" presName="sibTrans" presStyleLbl="sibTrans2D1" presStyleIdx="1" presStyleCnt="2"/>
      <dgm:spPr/>
    </dgm:pt>
    <dgm:pt modelId="{8575CB1F-2450-41FB-9231-0D32C83B6FF5}" type="pres">
      <dgm:prSet presAssocID="{4BC80400-81F5-4831-9449-2C8BB51BFED9}" presName="connectorText" presStyleLbl="sibTrans2D1" presStyleIdx="1" presStyleCnt="2"/>
      <dgm:spPr/>
    </dgm:pt>
    <dgm:pt modelId="{A2DF76F6-CA78-4DB4-8DBE-D944487571EB}" type="pres">
      <dgm:prSet presAssocID="{EB663793-E3CE-45B2-AAB9-3F068ED9A65F}" presName="node" presStyleLbl="node1" presStyleIdx="2" presStyleCnt="3" custScaleX="123717">
        <dgm:presLayoutVars>
          <dgm:bulletEnabled val="1"/>
        </dgm:presLayoutVars>
      </dgm:prSet>
      <dgm:spPr/>
    </dgm:pt>
  </dgm:ptLst>
  <dgm:cxnLst>
    <dgm:cxn modelId="{47432500-50EC-455A-B110-EEC6CC32B792}" type="presOf" srcId="{5C360CD3-F8DD-4471-AF85-0F1AF223D6D2}" destId="{11AECD89-1C03-4D6A-A5B6-8A530CDB3AEA}" srcOrd="0" destOrd="0" presId="urn:microsoft.com/office/officeart/2005/8/layout/process1"/>
    <dgm:cxn modelId="{A55DCF04-5E15-4596-A726-67F1A4D7697E}" type="presOf" srcId="{20002B65-1629-4C82-8ACB-5F439ACD2613}" destId="{CE8431E2-AC22-4DB3-9918-08B872FB60AE}" srcOrd="1" destOrd="0" presId="urn:microsoft.com/office/officeart/2005/8/layout/process1"/>
    <dgm:cxn modelId="{BBB07644-089C-4016-9245-F9FF9B628EC2}" srcId="{3BE36B01-FD8E-4A5D-9997-52C7B14F7BBA}" destId="{5B6FCDB7-3CAF-470E-A6AF-88563EFB8000}" srcOrd="0" destOrd="0" parTransId="{CD16B01E-158B-46EA-9BDD-7B89DC7C6D08}" sibTransId="{20002B65-1629-4C82-8ACB-5F439ACD2613}"/>
    <dgm:cxn modelId="{D52B9389-5681-480C-A55E-8F8E13EE0FB0}" type="presOf" srcId="{5B6FCDB7-3CAF-470E-A6AF-88563EFB8000}" destId="{A2E6D19F-BB65-416C-9F79-4319B8F67E7F}" srcOrd="0" destOrd="0" presId="urn:microsoft.com/office/officeart/2005/8/layout/process1"/>
    <dgm:cxn modelId="{B433AB8B-9F96-4428-A528-C1F83C065755}" srcId="{3BE36B01-FD8E-4A5D-9997-52C7B14F7BBA}" destId="{EB663793-E3CE-45B2-AAB9-3F068ED9A65F}" srcOrd="2" destOrd="0" parTransId="{1DDD2811-9A7E-4C3E-82BD-1F64ACD34EF2}" sibTransId="{7266C6D8-C0A7-4B34-9C90-7601F6A1B4BC}"/>
    <dgm:cxn modelId="{3F0D54A5-8311-4156-A44E-1A9FE5BF1F75}" type="presOf" srcId="{4BC80400-81F5-4831-9449-2C8BB51BFED9}" destId="{AA602122-2247-47E6-974B-EBCAD4CEFC26}" srcOrd="0" destOrd="0" presId="urn:microsoft.com/office/officeart/2005/8/layout/process1"/>
    <dgm:cxn modelId="{079D77B1-8D0E-4E6E-9FA7-0CE7009BA653}" type="presOf" srcId="{4BC80400-81F5-4831-9449-2C8BB51BFED9}" destId="{8575CB1F-2450-41FB-9231-0D32C83B6FF5}" srcOrd="1" destOrd="0" presId="urn:microsoft.com/office/officeart/2005/8/layout/process1"/>
    <dgm:cxn modelId="{2ECDB7B9-5297-4722-B1C3-740796D51929}" type="presOf" srcId="{EB663793-E3CE-45B2-AAB9-3F068ED9A65F}" destId="{A2DF76F6-CA78-4DB4-8DBE-D944487571EB}" srcOrd="0" destOrd="0" presId="urn:microsoft.com/office/officeart/2005/8/layout/process1"/>
    <dgm:cxn modelId="{2FF183C6-890E-46F2-8D74-F762A95EC444}" type="presOf" srcId="{20002B65-1629-4C82-8ACB-5F439ACD2613}" destId="{6741085A-225E-4265-AC2A-0A0A3CC2B72C}" srcOrd="0" destOrd="0" presId="urn:microsoft.com/office/officeart/2005/8/layout/process1"/>
    <dgm:cxn modelId="{5822B3EA-6B4C-442B-BCD6-6CDAED727EE2}" type="presOf" srcId="{3BE36B01-FD8E-4A5D-9997-52C7B14F7BBA}" destId="{E6C13B0B-385F-4ECF-8D2B-6E2A49C005C1}" srcOrd="0" destOrd="0" presId="urn:microsoft.com/office/officeart/2005/8/layout/process1"/>
    <dgm:cxn modelId="{57A3BDFA-8B1B-451E-8CDC-30CC77E60AC4}" srcId="{3BE36B01-FD8E-4A5D-9997-52C7B14F7BBA}" destId="{5C360CD3-F8DD-4471-AF85-0F1AF223D6D2}" srcOrd="1" destOrd="0" parTransId="{BA9069D2-01CF-42E6-9046-F1F56A009783}" sibTransId="{4BC80400-81F5-4831-9449-2C8BB51BFED9}"/>
    <dgm:cxn modelId="{378D1E7A-6D5E-49E2-AFCE-CB04CEE51DD9}" type="presParOf" srcId="{E6C13B0B-385F-4ECF-8D2B-6E2A49C005C1}" destId="{A2E6D19F-BB65-416C-9F79-4319B8F67E7F}" srcOrd="0" destOrd="0" presId="urn:microsoft.com/office/officeart/2005/8/layout/process1"/>
    <dgm:cxn modelId="{12B12768-E310-47BC-B797-25A7EDF7BB6D}" type="presParOf" srcId="{E6C13B0B-385F-4ECF-8D2B-6E2A49C005C1}" destId="{6741085A-225E-4265-AC2A-0A0A3CC2B72C}" srcOrd="1" destOrd="0" presId="urn:microsoft.com/office/officeart/2005/8/layout/process1"/>
    <dgm:cxn modelId="{C631106A-41B9-4AE7-80A7-5A868DEE0DD7}" type="presParOf" srcId="{6741085A-225E-4265-AC2A-0A0A3CC2B72C}" destId="{CE8431E2-AC22-4DB3-9918-08B872FB60AE}" srcOrd="0" destOrd="0" presId="urn:microsoft.com/office/officeart/2005/8/layout/process1"/>
    <dgm:cxn modelId="{AA1C9522-536E-43AE-B3EB-C269CC3DEF86}" type="presParOf" srcId="{E6C13B0B-385F-4ECF-8D2B-6E2A49C005C1}" destId="{11AECD89-1C03-4D6A-A5B6-8A530CDB3AEA}" srcOrd="2" destOrd="0" presId="urn:microsoft.com/office/officeart/2005/8/layout/process1"/>
    <dgm:cxn modelId="{00555972-77BB-4869-A249-D0A0BE149C9E}" type="presParOf" srcId="{E6C13B0B-385F-4ECF-8D2B-6E2A49C005C1}" destId="{AA602122-2247-47E6-974B-EBCAD4CEFC26}" srcOrd="3" destOrd="0" presId="urn:microsoft.com/office/officeart/2005/8/layout/process1"/>
    <dgm:cxn modelId="{B6FDD280-AB6A-4511-8B84-9457DE0F5141}" type="presParOf" srcId="{AA602122-2247-47E6-974B-EBCAD4CEFC26}" destId="{8575CB1F-2450-41FB-9231-0D32C83B6FF5}" srcOrd="0" destOrd="0" presId="urn:microsoft.com/office/officeart/2005/8/layout/process1"/>
    <dgm:cxn modelId="{0CA803DD-A3D9-44CF-964D-2EE2E91953FE}" type="presParOf" srcId="{E6C13B0B-385F-4ECF-8D2B-6E2A49C005C1}" destId="{A2DF76F6-CA78-4DB4-8DBE-D944487571E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6D19F-BB65-416C-9F79-4319B8F67E7F}">
      <dsp:nvSpPr>
        <dsp:cNvPr id="0" name=""/>
        <dsp:cNvSpPr/>
      </dsp:nvSpPr>
      <dsp:spPr>
        <a:xfrm>
          <a:off x="1595" y="940102"/>
          <a:ext cx="3315265" cy="113281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t>FOTOSEGNALAMENTO</a:t>
          </a:r>
        </a:p>
      </dsp:txBody>
      <dsp:txXfrm>
        <a:off x="34774" y="973281"/>
        <a:ext cx="3248907" cy="1066459"/>
      </dsp:txXfrm>
    </dsp:sp>
    <dsp:sp modelId="{6741085A-225E-4265-AC2A-0A0A3CC2B72C}">
      <dsp:nvSpPr>
        <dsp:cNvPr id="0" name=""/>
        <dsp:cNvSpPr/>
      </dsp:nvSpPr>
      <dsp:spPr>
        <a:xfrm rot="21567048">
          <a:off x="3505654" y="1252778"/>
          <a:ext cx="400280" cy="46823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it-IT" sz="1500" kern="1200"/>
        </a:p>
      </dsp:txBody>
      <dsp:txXfrm>
        <a:off x="3505657" y="1347000"/>
        <a:ext cx="280196" cy="280939"/>
      </dsp:txXfrm>
    </dsp:sp>
    <dsp:sp modelId="{11AECD89-1C03-4D6A-A5B6-8A530CDB3AEA}">
      <dsp:nvSpPr>
        <dsp:cNvPr id="0" name=""/>
        <dsp:cNvSpPr/>
      </dsp:nvSpPr>
      <dsp:spPr>
        <a:xfrm>
          <a:off x="4072072" y="911544"/>
          <a:ext cx="1132911" cy="1132817"/>
        </a:xfrm>
        <a:prstGeom prst="roundRect">
          <a:avLst>
            <a:gd name="adj" fmla="val 10000"/>
          </a:avLst>
        </a:prstGeom>
        <a:solidFill>
          <a:schemeClr val="accent3">
            <a:hueOff val="-4593614"/>
            <a:satOff val="-6518"/>
            <a:lumOff val="-4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t>C3</a:t>
          </a:r>
        </a:p>
      </dsp:txBody>
      <dsp:txXfrm>
        <a:off x="4105251" y="944723"/>
        <a:ext cx="1066553" cy="1066459"/>
      </dsp:txXfrm>
    </dsp:sp>
    <dsp:sp modelId="{AA602122-2247-47E6-974B-EBCAD4CEFC26}">
      <dsp:nvSpPr>
        <dsp:cNvPr id="0" name=""/>
        <dsp:cNvSpPr/>
      </dsp:nvSpPr>
      <dsp:spPr>
        <a:xfrm rot="39433">
          <a:off x="5393773" y="1254797"/>
          <a:ext cx="400288" cy="468231"/>
        </a:xfrm>
        <a:prstGeom prst="rightArrow">
          <a:avLst>
            <a:gd name="adj1" fmla="val 60000"/>
            <a:gd name="adj2" fmla="val 50000"/>
          </a:avLst>
        </a:prstGeom>
        <a:solidFill>
          <a:schemeClr val="accent3">
            <a:hueOff val="-9187227"/>
            <a:satOff val="-13036"/>
            <a:lumOff val="-843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it-IT" sz="1500" kern="1200"/>
        </a:p>
      </dsp:txBody>
      <dsp:txXfrm>
        <a:off x="5393777" y="1347754"/>
        <a:ext cx="280202" cy="280939"/>
      </dsp:txXfrm>
    </dsp:sp>
    <dsp:sp modelId="{A2DF76F6-CA78-4DB4-8DBE-D944487571EB}">
      <dsp:nvSpPr>
        <dsp:cNvPr id="0" name=""/>
        <dsp:cNvSpPr/>
      </dsp:nvSpPr>
      <dsp:spPr>
        <a:xfrm>
          <a:off x="5960195" y="940102"/>
          <a:ext cx="2335812" cy="1132817"/>
        </a:xfrm>
        <a:prstGeom prst="roundRect">
          <a:avLst>
            <a:gd name="adj" fmla="val 10000"/>
          </a:avLst>
        </a:prstGeom>
        <a:solidFill>
          <a:schemeClr val="accent3">
            <a:hueOff val="-9187227"/>
            <a:satOff val="-13036"/>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t>COMMISSIONE</a:t>
          </a:r>
        </a:p>
      </dsp:txBody>
      <dsp:txXfrm>
        <a:off x="5993374" y="973281"/>
        <a:ext cx="2269454" cy="10664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lang="it-IT" sz="1200"/>
            </a:lvl1pPr>
          </a:lstStyle>
          <a:p>
            <a:pPr rtl="0"/>
            <a:endParaRPr lang="it-IT" dirty="0"/>
          </a:p>
        </p:txBody>
      </p:sp>
      <p:sp>
        <p:nvSpPr>
          <p:cNvPr id="3" name="Segnaposto data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lang="it-IT" sz="1200"/>
            </a:lvl1pPr>
          </a:lstStyle>
          <a:p>
            <a:pPr rtl="0"/>
            <a:fld id="{791C2D31-FAD1-43CD-98D3-BD90EFD9284C}" type="datetimeyyyy">
              <a:rPr lang="it-IT" smtClean="0"/>
              <a:t>2025</a:t>
            </a:fld>
            <a:endParaRPr lang="it-IT" dirty="0"/>
          </a:p>
        </p:txBody>
      </p:sp>
      <p:sp>
        <p:nvSpPr>
          <p:cNvPr id="4" name="Segnaposto piè di pagina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lang="it-IT" sz="1200"/>
            </a:lvl1pPr>
          </a:lstStyle>
          <a:p>
            <a:pPr rtl="0"/>
            <a:endParaRPr lang="it-IT" dirty="0"/>
          </a:p>
        </p:txBody>
      </p:sp>
      <p:sp>
        <p:nvSpPr>
          <p:cNvPr id="5" name="Segnaposto numero diapositiva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lang="it-IT" sz="1200"/>
            </a:lvl1pPr>
          </a:lstStyle>
          <a:p>
            <a:pPr rtl="0"/>
            <a:fld id="{420BD0AB-C59E-4A46-83D3-F07787446BA0}" type="slidenum">
              <a:rPr lang="it-IT" smtClean="0"/>
              <a:t>‹N›</a:t>
            </a:fld>
            <a:endParaRPr lang="it-IT"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it-IT" sz="600" kern="1200">
        <a:solidFill>
          <a:schemeClr val="tx1"/>
        </a:solidFill>
        <a:latin typeface="+mn-lt"/>
        <a:ea typeface="+mn-ea"/>
        <a:cs typeface="+mn-cs"/>
      </a:defRPr>
    </a:lvl1pPr>
    <a:lvl2pPr marL="228600" algn="l" defTabSz="457200" rtl="0" eaLnBrk="1" latinLnBrk="0" hangingPunct="1">
      <a:defRPr lang="it-IT" sz="600" kern="1200">
        <a:solidFill>
          <a:schemeClr val="tx1"/>
        </a:solidFill>
        <a:latin typeface="+mn-lt"/>
        <a:ea typeface="+mn-ea"/>
        <a:cs typeface="+mn-cs"/>
      </a:defRPr>
    </a:lvl2pPr>
    <a:lvl3pPr marL="457200" algn="l" defTabSz="457200" rtl="0" eaLnBrk="1" latinLnBrk="0" hangingPunct="1">
      <a:defRPr lang="it-IT" sz="600" kern="1200">
        <a:solidFill>
          <a:schemeClr val="tx1"/>
        </a:solidFill>
        <a:latin typeface="+mn-lt"/>
        <a:ea typeface="+mn-ea"/>
        <a:cs typeface="+mn-cs"/>
      </a:defRPr>
    </a:lvl3pPr>
    <a:lvl4pPr marL="685800" algn="l" defTabSz="457200" rtl="0" eaLnBrk="1" latinLnBrk="0" hangingPunct="1">
      <a:defRPr lang="it-IT" sz="600" kern="1200">
        <a:solidFill>
          <a:schemeClr val="tx1"/>
        </a:solidFill>
        <a:latin typeface="+mn-lt"/>
        <a:ea typeface="+mn-ea"/>
        <a:cs typeface="+mn-cs"/>
      </a:defRPr>
    </a:lvl4pPr>
    <a:lvl5pPr marL="914400" algn="l" defTabSz="457200" rtl="0" eaLnBrk="1" latinLnBrk="0" hangingPunct="1">
      <a:defRPr lang="it-IT" sz="600" kern="1200">
        <a:solidFill>
          <a:schemeClr val="tx1"/>
        </a:solidFill>
        <a:latin typeface="+mn-lt"/>
        <a:ea typeface="+mn-ea"/>
        <a:cs typeface="+mn-cs"/>
      </a:defRPr>
    </a:lvl5pPr>
    <a:lvl6pPr marL="1143000" algn="l" defTabSz="457200" rtl="0" eaLnBrk="1" latinLnBrk="0" hangingPunct="1">
      <a:defRPr lang="it-IT" sz="600" kern="1200">
        <a:solidFill>
          <a:schemeClr val="tx1"/>
        </a:solidFill>
        <a:latin typeface="+mn-lt"/>
        <a:ea typeface="+mn-ea"/>
        <a:cs typeface="+mn-cs"/>
      </a:defRPr>
    </a:lvl6pPr>
    <a:lvl7pPr marL="1371600" algn="l" defTabSz="457200" rtl="0" eaLnBrk="1" latinLnBrk="0" hangingPunct="1">
      <a:defRPr lang="it-IT" sz="600" kern="1200">
        <a:solidFill>
          <a:schemeClr val="tx1"/>
        </a:solidFill>
        <a:latin typeface="+mn-lt"/>
        <a:ea typeface="+mn-ea"/>
        <a:cs typeface="+mn-cs"/>
      </a:defRPr>
    </a:lvl7pPr>
    <a:lvl8pPr marL="1600200" algn="l" defTabSz="457200" rtl="0" eaLnBrk="1" latinLnBrk="0" hangingPunct="1">
      <a:defRPr lang="it-IT" sz="600" kern="1200">
        <a:solidFill>
          <a:schemeClr val="tx1"/>
        </a:solidFill>
        <a:latin typeface="+mn-lt"/>
        <a:ea typeface="+mn-ea"/>
        <a:cs typeface="+mn-cs"/>
      </a:defRPr>
    </a:lvl8pPr>
    <a:lvl9pPr marL="1828800" algn="l" defTabSz="457200" rtl="0" eaLnBrk="1" latinLnBrk="0" hangingPunct="1">
      <a:defRPr lang="it-IT"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Segnaposto note 2"/>
          <p:cNvSpPr>
            <a:spLocks noGrp="1"/>
          </p:cNvSpPr>
          <p:nvPr>
            <p:ph type="body" idx="1"/>
          </p:nvPr>
        </p:nvSpPr>
        <p:spPr>
          <a:xfrm>
            <a:off x="1371600" y="11734800"/>
            <a:ext cx="10972800" cy="9601200"/>
          </a:xfrm>
          <a:prstGeom prst="rect">
            <a:avLst/>
          </a:prstGeom>
        </p:spPr>
        <p:txBody>
          <a:bodyPr rtlCol="0"/>
          <a:lstStyle>
            <a:defPPr>
              <a:defRPr lang="it-IT"/>
            </a:defPPr>
          </a:lstStyle>
          <a:p>
            <a:pPr rtl="0"/>
            <a:endParaRPr lang="it-IT" dirty="0"/>
          </a:p>
        </p:txBody>
      </p:sp>
    </p:spTree>
    <p:extLst>
      <p:ext uri="{BB962C8B-B14F-4D97-AF65-F5344CB8AC3E}">
        <p14:creationId xmlns:p14="http://schemas.microsoft.com/office/powerpoint/2010/main" val="299765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Segnaposto note 2"/>
          <p:cNvSpPr>
            <a:spLocks noGrp="1"/>
          </p:cNvSpPr>
          <p:nvPr>
            <p:ph type="body" idx="1"/>
          </p:nvPr>
        </p:nvSpPr>
        <p:spPr>
          <a:xfrm>
            <a:off x="1371600" y="11734800"/>
            <a:ext cx="10972800" cy="9601200"/>
          </a:xfrm>
          <a:prstGeom prst="rect">
            <a:avLst/>
          </a:prstGeom>
        </p:spPr>
        <p:txBody>
          <a:bodyPr rtlCol="0"/>
          <a:lstStyle>
            <a:defPPr>
              <a:defRPr lang="it-IT"/>
            </a:defPPr>
          </a:lstStyle>
          <a:p>
            <a:pPr rtl="0"/>
            <a:endParaRPr lang="it-IT" dirty="0"/>
          </a:p>
        </p:txBody>
      </p:sp>
    </p:spTree>
    <p:extLst>
      <p:ext uri="{BB962C8B-B14F-4D97-AF65-F5344CB8AC3E}">
        <p14:creationId xmlns:p14="http://schemas.microsoft.com/office/powerpoint/2010/main" val="3047668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Segnaposto note 2"/>
          <p:cNvSpPr>
            <a:spLocks noGrp="1"/>
          </p:cNvSpPr>
          <p:nvPr>
            <p:ph type="body" idx="1"/>
          </p:nvPr>
        </p:nvSpPr>
        <p:spPr>
          <a:xfrm>
            <a:off x="1371600" y="11734800"/>
            <a:ext cx="10972800" cy="9601200"/>
          </a:xfrm>
          <a:prstGeom prst="rect">
            <a:avLst/>
          </a:prstGeom>
        </p:spPr>
        <p:txBody>
          <a:bodyPr rtlCol="0"/>
          <a:lstStyle>
            <a:defPPr>
              <a:defRPr lang="it-IT"/>
            </a:defPPr>
          </a:lstStyle>
          <a:p>
            <a:pPr rtl="0"/>
            <a:endParaRPr lang="it-IT" dirty="0"/>
          </a:p>
        </p:txBody>
      </p:sp>
    </p:spTree>
    <p:extLst>
      <p:ext uri="{BB962C8B-B14F-4D97-AF65-F5344CB8AC3E}">
        <p14:creationId xmlns:p14="http://schemas.microsoft.com/office/powerpoint/2010/main" val="2508814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Segnaposto note 2"/>
          <p:cNvSpPr>
            <a:spLocks noGrp="1"/>
          </p:cNvSpPr>
          <p:nvPr>
            <p:ph type="body" idx="1"/>
          </p:nvPr>
        </p:nvSpPr>
        <p:spPr>
          <a:xfrm>
            <a:off x="1371600" y="11734800"/>
            <a:ext cx="10972800" cy="9601200"/>
          </a:xfrm>
          <a:prstGeom prst="rect">
            <a:avLst/>
          </a:prstGeom>
        </p:spPr>
        <p:txBody>
          <a:bodyPr rtlCol="0"/>
          <a:lstStyle>
            <a:defPPr>
              <a:defRPr lang="it-IT"/>
            </a:defPPr>
          </a:lstStyle>
          <a:p>
            <a:pPr rtl="0"/>
            <a:endParaRPr lang="it-IT" dirty="0"/>
          </a:p>
        </p:txBody>
      </p:sp>
    </p:spTree>
    <p:extLst>
      <p:ext uri="{BB962C8B-B14F-4D97-AF65-F5344CB8AC3E}">
        <p14:creationId xmlns:p14="http://schemas.microsoft.com/office/powerpoint/2010/main" val="9313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Segnaposto note 2"/>
          <p:cNvSpPr>
            <a:spLocks noGrp="1"/>
          </p:cNvSpPr>
          <p:nvPr>
            <p:ph type="body" idx="1"/>
          </p:nvPr>
        </p:nvSpPr>
        <p:spPr>
          <a:xfrm>
            <a:off x="1371600" y="11734800"/>
            <a:ext cx="10972800" cy="9601200"/>
          </a:xfrm>
          <a:prstGeom prst="rect">
            <a:avLst/>
          </a:prstGeom>
        </p:spPr>
        <p:txBody>
          <a:bodyPr rtlCol="0"/>
          <a:lstStyle>
            <a:defPPr>
              <a:defRPr lang="it-IT"/>
            </a:defPPr>
          </a:lstStyle>
          <a:p>
            <a:pPr rtl="0"/>
            <a:endParaRPr lang="it-IT" dirty="0"/>
          </a:p>
        </p:txBody>
      </p:sp>
    </p:spTree>
    <p:extLst>
      <p:ext uri="{BB962C8B-B14F-4D97-AF65-F5344CB8AC3E}">
        <p14:creationId xmlns:p14="http://schemas.microsoft.com/office/powerpoint/2010/main" val="58773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65580-A022-8034-E0BC-8F992E31028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7FD0604-04C4-C628-1532-402310F53002}"/>
              </a:ext>
            </a:extLst>
          </p:cNvPr>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Segnaposto note 2">
            <a:extLst>
              <a:ext uri="{FF2B5EF4-FFF2-40B4-BE49-F238E27FC236}">
                <a16:creationId xmlns:a16="http://schemas.microsoft.com/office/drawing/2014/main" id="{0E6F2D29-D107-F5B1-9FE1-4C746A87AC32}"/>
              </a:ext>
            </a:extLst>
          </p:cNvPr>
          <p:cNvSpPr>
            <a:spLocks noGrp="1"/>
          </p:cNvSpPr>
          <p:nvPr>
            <p:ph type="body" idx="1"/>
          </p:nvPr>
        </p:nvSpPr>
        <p:spPr>
          <a:xfrm>
            <a:off x="1371600" y="11734800"/>
            <a:ext cx="10972800" cy="9601200"/>
          </a:xfrm>
          <a:prstGeom prst="rect">
            <a:avLst/>
          </a:prstGeom>
        </p:spPr>
        <p:txBody>
          <a:bodyPr rtlCol="0"/>
          <a:lstStyle>
            <a:defPPr>
              <a:defRPr lang="it-IT"/>
            </a:defPPr>
          </a:lstStyle>
          <a:p>
            <a:pPr rtl="0"/>
            <a:endParaRPr lang="it-IT" dirty="0"/>
          </a:p>
        </p:txBody>
      </p:sp>
    </p:spTree>
    <p:extLst>
      <p:ext uri="{BB962C8B-B14F-4D97-AF65-F5344CB8AC3E}">
        <p14:creationId xmlns:p14="http://schemas.microsoft.com/office/powerpoint/2010/main" val="2194076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Segnaposto note 2"/>
          <p:cNvSpPr>
            <a:spLocks noGrp="1"/>
          </p:cNvSpPr>
          <p:nvPr>
            <p:ph type="body" idx="1"/>
          </p:nvPr>
        </p:nvSpPr>
        <p:spPr>
          <a:xfrm>
            <a:off x="1371600" y="11734800"/>
            <a:ext cx="10972800" cy="9601200"/>
          </a:xfrm>
          <a:prstGeom prst="rect">
            <a:avLst/>
          </a:prstGeom>
        </p:spPr>
        <p:txBody>
          <a:bodyPr rtlCol="0"/>
          <a:lstStyle>
            <a:defPPr>
              <a:defRPr lang="it-IT"/>
            </a:defPPr>
          </a:lstStyle>
          <a:p>
            <a:pPr rtl="0"/>
            <a:endParaRPr lang="it-IT" dirty="0"/>
          </a:p>
        </p:txBody>
      </p:sp>
    </p:spTree>
    <p:extLst>
      <p:ext uri="{BB962C8B-B14F-4D97-AF65-F5344CB8AC3E}">
        <p14:creationId xmlns:p14="http://schemas.microsoft.com/office/powerpoint/2010/main" val="1019397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Segnaposto note 2"/>
          <p:cNvSpPr>
            <a:spLocks noGrp="1"/>
          </p:cNvSpPr>
          <p:nvPr>
            <p:ph type="body" idx="1"/>
          </p:nvPr>
        </p:nvSpPr>
        <p:spPr>
          <a:xfrm>
            <a:off x="1371600" y="11734800"/>
            <a:ext cx="10972800" cy="9601200"/>
          </a:xfrm>
          <a:prstGeom prst="rect">
            <a:avLst/>
          </a:prstGeom>
        </p:spPr>
        <p:txBody>
          <a:bodyPr rtlCol="0"/>
          <a:lstStyle>
            <a:defPPr>
              <a:defRPr lang="it-IT"/>
            </a:defPPr>
          </a:lstStyle>
          <a:p>
            <a:pPr rtl="0"/>
            <a:endParaRPr lang="it-IT" dirty="0"/>
          </a:p>
        </p:txBody>
      </p:sp>
    </p:spTree>
    <p:extLst>
      <p:ext uri="{BB962C8B-B14F-4D97-AF65-F5344CB8AC3E}">
        <p14:creationId xmlns:p14="http://schemas.microsoft.com/office/powerpoint/2010/main" val="8766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Segnaposto note 2"/>
          <p:cNvSpPr>
            <a:spLocks noGrp="1"/>
          </p:cNvSpPr>
          <p:nvPr>
            <p:ph type="body" idx="1"/>
          </p:nvPr>
        </p:nvSpPr>
        <p:spPr>
          <a:xfrm>
            <a:off x="1371600" y="11734800"/>
            <a:ext cx="10972800" cy="9601200"/>
          </a:xfrm>
          <a:prstGeom prst="rect">
            <a:avLst/>
          </a:prstGeom>
        </p:spPr>
        <p:txBody>
          <a:bodyPr rtlCol="0"/>
          <a:lstStyle>
            <a:defPPr>
              <a:defRPr lang="it-IT"/>
            </a:defPPr>
          </a:lstStyle>
          <a:p>
            <a:pPr rtl="0"/>
            <a:endParaRPr lang="it-IT" dirty="0"/>
          </a:p>
        </p:txBody>
      </p:sp>
    </p:spTree>
    <p:extLst>
      <p:ext uri="{BB962C8B-B14F-4D97-AF65-F5344CB8AC3E}">
        <p14:creationId xmlns:p14="http://schemas.microsoft.com/office/powerpoint/2010/main" val="164974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Segnaposto note 2"/>
          <p:cNvSpPr>
            <a:spLocks noGrp="1"/>
          </p:cNvSpPr>
          <p:nvPr>
            <p:ph type="body" idx="1"/>
          </p:nvPr>
        </p:nvSpPr>
        <p:spPr>
          <a:xfrm>
            <a:off x="1371600" y="11734800"/>
            <a:ext cx="10972800" cy="9601200"/>
          </a:xfrm>
          <a:prstGeom prst="rect">
            <a:avLst/>
          </a:prstGeom>
        </p:spPr>
        <p:txBody>
          <a:bodyPr rtlCol="0"/>
          <a:lstStyle>
            <a:defPPr>
              <a:defRPr lang="it-IT"/>
            </a:defPPr>
          </a:lstStyle>
          <a:p>
            <a:pPr rtl="0"/>
            <a:endParaRPr lang="it-IT" dirty="0"/>
          </a:p>
        </p:txBody>
      </p:sp>
    </p:spTree>
    <p:extLst>
      <p:ext uri="{BB962C8B-B14F-4D97-AF65-F5344CB8AC3E}">
        <p14:creationId xmlns:p14="http://schemas.microsoft.com/office/powerpoint/2010/main" val="177914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Segnaposto note 2"/>
          <p:cNvSpPr>
            <a:spLocks noGrp="1"/>
          </p:cNvSpPr>
          <p:nvPr>
            <p:ph type="body" idx="1"/>
          </p:nvPr>
        </p:nvSpPr>
        <p:spPr>
          <a:xfrm>
            <a:off x="1371600" y="11734800"/>
            <a:ext cx="10972800" cy="9601200"/>
          </a:xfrm>
          <a:prstGeom prst="rect">
            <a:avLst/>
          </a:prstGeom>
        </p:spPr>
        <p:txBody>
          <a:bodyPr rtlCol="0"/>
          <a:lstStyle>
            <a:defPPr>
              <a:defRPr lang="it-IT"/>
            </a:defPPr>
          </a:lstStyle>
          <a:p>
            <a:pPr rtl="0"/>
            <a:endParaRPr lang="it-IT" dirty="0"/>
          </a:p>
        </p:txBody>
      </p:sp>
    </p:spTree>
    <p:extLst>
      <p:ext uri="{BB962C8B-B14F-4D97-AF65-F5344CB8AC3E}">
        <p14:creationId xmlns:p14="http://schemas.microsoft.com/office/powerpoint/2010/main" val="98454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Segnaposto note 2"/>
          <p:cNvSpPr>
            <a:spLocks noGrp="1"/>
          </p:cNvSpPr>
          <p:nvPr>
            <p:ph type="body" idx="1"/>
          </p:nvPr>
        </p:nvSpPr>
        <p:spPr>
          <a:xfrm>
            <a:off x="1371600" y="11734800"/>
            <a:ext cx="10972800" cy="9601200"/>
          </a:xfrm>
          <a:prstGeom prst="rect">
            <a:avLst/>
          </a:prstGeom>
        </p:spPr>
        <p:txBody>
          <a:bodyPr rtlCol="0"/>
          <a:lstStyle>
            <a:defPPr>
              <a:defRPr lang="it-IT"/>
            </a:defPPr>
          </a:lstStyle>
          <a:p>
            <a:pPr rtl="0"/>
            <a:endParaRPr lang="it-IT" dirty="0"/>
          </a:p>
        </p:txBody>
      </p:sp>
    </p:spTree>
    <p:extLst>
      <p:ext uri="{BB962C8B-B14F-4D97-AF65-F5344CB8AC3E}">
        <p14:creationId xmlns:p14="http://schemas.microsoft.com/office/powerpoint/2010/main" val="411013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solidFill>
          <a:schemeClr val="accent1"/>
        </a:solidFill>
        <a:effectLst/>
      </p:bgPr>
    </p:bg>
    <p:spTree>
      <p:nvGrpSpPr>
        <p:cNvPr id="1" name=""/>
        <p:cNvGrpSpPr/>
        <p:nvPr/>
      </p:nvGrpSpPr>
      <p:grpSpPr>
        <a:xfrm>
          <a:off x="0" y="0"/>
          <a:ext cx="0" cy="0"/>
          <a:chOff x="0" y="0"/>
          <a:chExt cx="0" cy="0"/>
        </a:xfrm>
      </p:grpSpPr>
      <p:sp>
        <p:nvSpPr>
          <p:cNvPr id="15" name="Immagin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it-IT"/>
            </a:defPPr>
          </a:lstStyle>
          <a:p>
            <a:pPr rtl="0"/>
            <a:endParaRPr lang="it-IT" dirty="0"/>
          </a:p>
        </p:txBody>
      </p:sp>
      <p:sp>
        <p:nvSpPr>
          <p:cNvPr id="20" name="Figura a mano libera: Forma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18" name="Figura a mano libera: Forma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ctrTitle" hasCustomPrompt="1"/>
          </p:nvPr>
        </p:nvSpPr>
        <p:spPr>
          <a:xfrm>
            <a:off x="2899790" y="810227"/>
            <a:ext cx="6392421" cy="3831221"/>
          </a:xfrm>
        </p:spPr>
        <p:txBody>
          <a:bodyPr tIns="0" bIns="0" rtlCol="0" anchor="ctr" anchorCtr="0">
            <a:noAutofit/>
          </a:bodyPr>
          <a:lstStyle>
            <a:lvl1pPr algn="ctr">
              <a:lnSpc>
                <a:spcPct val="100000"/>
              </a:lnSpc>
              <a:defRPr lang="it-IT" sz="3600"/>
            </a:lvl1pPr>
          </a:lstStyle>
          <a:p>
            <a:pPr rtl="0"/>
            <a:r>
              <a:rPr lang="it-IT"/>
              <a:t>Fare clic per inserire il titolo</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quenza temporale 3">
    <p:spTree>
      <p:nvGrpSpPr>
        <p:cNvPr id="1" name=""/>
        <p:cNvGrpSpPr/>
        <p:nvPr/>
      </p:nvGrpSpPr>
      <p:grpSpPr>
        <a:xfrm>
          <a:off x="0" y="0"/>
          <a:ext cx="0" cy="0"/>
          <a:chOff x="0" y="0"/>
          <a:chExt cx="0" cy="0"/>
        </a:xfrm>
      </p:grpSpPr>
      <p:sp>
        <p:nvSpPr>
          <p:cNvPr id="12" name="Figura a mano libera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p>
        </p:txBody>
      </p:sp>
      <p:sp>
        <p:nvSpPr>
          <p:cNvPr id="10" name="Figura a mano libera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30" name="Immagin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it-IT"/>
            </a:defPPr>
          </a:lstStyle>
          <a:p>
            <a:pPr rtl="0"/>
            <a:endParaRPr lang="it-IT" dirty="0"/>
          </a:p>
        </p:txBody>
      </p:sp>
      <p:sp>
        <p:nvSpPr>
          <p:cNvPr id="6" name="Titolo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rtlCol="0"/>
          <a:lstStyle>
            <a:lvl1pPr algn="l">
              <a:lnSpc>
                <a:spcPct val="100000"/>
              </a:lnSpc>
              <a:defRPr lang="it-IT" sz="3600">
                <a:solidFill>
                  <a:schemeClr val="accent6"/>
                </a:solidFill>
              </a:defRPr>
            </a:lvl1pPr>
          </a:lstStyle>
          <a:p>
            <a:pPr rtl="0"/>
            <a:r>
              <a:rPr lang="it-IT"/>
              <a:t>Fare clic per inserire il titolo</a:t>
            </a:r>
          </a:p>
        </p:txBody>
      </p:sp>
      <p:sp>
        <p:nvSpPr>
          <p:cNvPr id="4" name="Segnaposto testo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rtlCol="0" anchor="t" anchorCtr="0">
            <a:noAutofit/>
          </a:bodyPr>
          <a:lstStyle>
            <a:lvl1pPr marL="0" indent="0">
              <a:lnSpc>
                <a:spcPct val="100000"/>
              </a:lnSpc>
              <a:spcBef>
                <a:spcPts val="0"/>
              </a:spcBef>
              <a:spcAft>
                <a:spcPts val="1200"/>
              </a:spcAft>
              <a:buFont typeface="Arial" panose="020B0604020202020204" pitchFamily="34" charset="0"/>
              <a:buNone/>
              <a:defRPr lang="it-IT" sz="1800"/>
            </a:lvl1pPr>
          </a:lstStyle>
          <a:p>
            <a:pPr rtl="0"/>
            <a:r>
              <a:rPr lang="it-IT"/>
              <a:t>Fare clic per inserire il sottotitolo</a:t>
            </a:r>
          </a:p>
        </p:txBody>
      </p:sp>
      <p:sp>
        <p:nvSpPr>
          <p:cNvPr id="9" name="Segnaposto contenuto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rtlCol="0">
            <a:normAutofit/>
          </a:bodyPr>
          <a:lstStyle>
            <a:lvl1pPr>
              <a:defRPr lang="it-IT" sz="1800"/>
            </a:lvl1pPr>
            <a:lvl2pPr>
              <a:defRPr lang="it-IT" sz="1800"/>
            </a:lvl2pPr>
            <a:lvl3pPr>
              <a:defRPr lang="it-IT" sz="1800"/>
            </a:lvl3pPr>
            <a:lvl4pPr>
              <a:defRPr lang="it-IT" sz="1800"/>
            </a:lvl4pPr>
            <a:lvl5pPr>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20" name="Segnaposto numero diapositiva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rtlCol="0"/>
          <a:lstStyle>
            <a:lvl1pPr>
              <a:defRPr lang="it-IT" sz="1600">
                <a:latin typeface="+mj-lt"/>
              </a:defRPr>
            </a:lvl1pPr>
          </a:lstStyle>
          <a:p>
            <a:pPr rtl="0"/>
            <a:fld id="{48F63A3B-78C7-47BE-AE5E-E10140E04643}" type="slidenum">
              <a:rPr lang="it-IT" smtClean="0"/>
              <a:pPr rtl="0"/>
              <a:t>‹N›</a:t>
            </a:fld>
            <a:endParaRPr lang="it-IT"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epilogo 3">
    <p:spTree>
      <p:nvGrpSpPr>
        <p:cNvPr id="1" name=""/>
        <p:cNvGrpSpPr/>
        <p:nvPr/>
      </p:nvGrpSpPr>
      <p:grpSpPr>
        <a:xfrm>
          <a:off x="0" y="0"/>
          <a:ext cx="0" cy="0"/>
          <a:chOff x="0" y="0"/>
          <a:chExt cx="0" cy="0"/>
        </a:xfrm>
      </p:grpSpPr>
      <p:pic>
        <p:nvPicPr>
          <p:cNvPr id="29" name="Elemento grafico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olo 1"/>
          <p:cNvSpPr>
            <a:spLocks noGrp="1"/>
          </p:cNvSpPr>
          <p:nvPr>
            <p:ph type="title" hasCustomPrompt="1"/>
          </p:nvPr>
        </p:nvSpPr>
        <p:spPr>
          <a:xfrm>
            <a:off x="1550564" y="1057274"/>
            <a:ext cx="9875463" cy="999746"/>
          </a:xfrm>
        </p:spPr>
        <p:txBody>
          <a:bodyPr tIns="0" bIns="0" rtlCol="0">
            <a:noAutofit/>
          </a:bodyPr>
          <a:lstStyle>
            <a:lvl1pPr algn="l">
              <a:lnSpc>
                <a:spcPct val="100000"/>
              </a:lnSpc>
              <a:defRPr lang="it-IT" sz="3600" b="1"/>
            </a:lvl1pPr>
          </a:lstStyle>
          <a:p>
            <a:pPr rtl="0"/>
            <a:r>
              <a:rPr lang="it-IT"/>
              <a:t>Fare clic per inserire il titolo</a:t>
            </a:r>
          </a:p>
        </p:txBody>
      </p:sp>
      <p:sp>
        <p:nvSpPr>
          <p:cNvPr id="49" name="Figura a mano libera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defPPr>
              <a:defRPr lang="it-IT"/>
            </a:defPPr>
          </a:lstStyle>
          <a:p>
            <a:pPr rtl="0"/>
            <a:endParaRPr lang="it-IT" dirty="0"/>
          </a:p>
        </p:txBody>
      </p:sp>
      <p:sp>
        <p:nvSpPr>
          <p:cNvPr id="16" name="Segnaposto contenuto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rtlCol="0">
            <a:normAutofit/>
          </a:bodyPr>
          <a:lstStyle>
            <a:lvl1pPr>
              <a:spcBef>
                <a:spcPts val="1000"/>
              </a:spcBef>
              <a:defRPr lang="it-IT" sz="1800"/>
            </a:lvl1pPr>
            <a:lvl2pPr>
              <a:spcBef>
                <a:spcPts val="1000"/>
              </a:spcBef>
              <a:defRPr lang="it-IT" sz="1800"/>
            </a:lvl2pPr>
            <a:lvl3pPr>
              <a:spcBef>
                <a:spcPts val="1000"/>
              </a:spcBef>
              <a:defRPr lang="it-IT" sz="1800"/>
            </a:lvl3pPr>
            <a:lvl4pPr>
              <a:spcBef>
                <a:spcPts val="1000"/>
              </a:spcBef>
              <a:defRPr lang="it-IT" sz="1800"/>
            </a:lvl4pPr>
            <a:lvl5pPr>
              <a:spcBef>
                <a:spcPts val="1000"/>
              </a:spcBef>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8" name="Segnaposto contenuto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rtlCol="0">
            <a:normAutofit/>
          </a:bodyPr>
          <a:lstStyle>
            <a:lvl1pPr>
              <a:spcBef>
                <a:spcPts val="1000"/>
              </a:spcBef>
              <a:defRPr lang="it-IT" sz="1800"/>
            </a:lvl1pPr>
            <a:lvl2pPr>
              <a:spcBef>
                <a:spcPts val="1000"/>
              </a:spcBef>
              <a:defRPr lang="it-IT" sz="1800"/>
            </a:lvl2pPr>
            <a:lvl3pPr>
              <a:spcBef>
                <a:spcPts val="1000"/>
              </a:spcBef>
              <a:defRPr lang="it-IT" sz="1800"/>
            </a:lvl3pPr>
            <a:lvl4pPr>
              <a:spcBef>
                <a:spcPts val="1000"/>
              </a:spcBef>
              <a:defRPr lang="it-IT" sz="1800"/>
            </a:lvl4pPr>
            <a:lvl5pPr>
              <a:spcBef>
                <a:spcPts val="1000"/>
              </a:spcBef>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27" name="Segnaposto numero diapositiva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rtlCol="0"/>
          <a:lstStyle>
            <a:lvl1pPr>
              <a:defRPr lang="it-IT" sz="1600">
                <a:latin typeface="+mj-lt"/>
              </a:defRPr>
            </a:lvl1pPr>
          </a:lstStyle>
          <a:p>
            <a:pPr rtl="0"/>
            <a:fld id="{48F63A3B-78C7-47BE-AE5E-E10140E04643}" type="slidenum">
              <a:rPr lang="it-IT" smtClean="0"/>
              <a:pPr rtl="0"/>
              <a:t>‹N›</a:t>
            </a:fld>
            <a:endParaRPr lang="it-IT" dirty="0"/>
          </a:p>
        </p:txBody>
      </p:sp>
      <p:pic>
        <p:nvPicPr>
          <p:cNvPr id="43" name="Elemento grafico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Elemento grafico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magin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it-IT"/>
            </a:defPPr>
          </a:lstStyle>
          <a:p>
            <a:pPr rtl="0"/>
            <a:endParaRPr lang="it-IT"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quenza temporale 2">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it-IT"/>
            </a:defPPr>
          </a:lstStyle>
          <a:p>
            <a:pPr algn="ctr" rtl="0"/>
            <a:endParaRPr lang="it-IT" sz="450" dirty="0"/>
          </a:p>
        </p:txBody>
      </p:sp>
      <p:sp>
        <p:nvSpPr>
          <p:cNvPr id="34" name="Rettangolo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sz="1600" dirty="0"/>
          </a:p>
        </p:txBody>
      </p:sp>
      <p:sp>
        <p:nvSpPr>
          <p:cNvPr id="2" name="Titolo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rtlCol="0"/>
          <a:lstStyle>
            <a:lvl1pPr algn="ctr">
              <a:lnSpc>
                <a:spcPct val="100000"/>
              </a:lnSpc>
              <a:defRPr lang="it-IT" sz="3600">
                <a:solidFill>
                  <a:schemeClr val="accent6"/>
                </a:solidFill>
              </a:defRPr>
            </a:lvl1pPr>
          </a:lstStyle>
          <a:p>
            <a:pPr rtl="0"/>
            <a:r>
              <a:rPr lang="it-IT"/>
              <a:t>Fare clic per inserire il titolo</a:t>
            </a:r>
          </a:p>
        </p:txBody>
      </p:sp>
      <p:sp>
        <p:nvSpPr>
          <p:cNvPr id="14" name="Segnaposto contenuto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rtlCol="0">
            <a:normAutofit/>
          </a:bodyPr>
          <a:lstStyle>
            <a:lvl1pPr>
              <a:spcBef>
                <a:spcPts val="1000"/>
              </a:spcBef>
              <a:defRPr lang="it-IT" sz="1800"/>
            </a:lvl1pPr>
            <a:lvl2pPr>
              <a:spcBef>
                <a:spcPts val="1000"/>
              </a:spcBef>
              <a:defRPr lang="it-IT" sz="1800"/>
            </a:lvl2pPr>
            <a:lvl3pPr>
              <a:spcBef>
                <a:spcPts val="1000"/>
              </a:spcBef>
              <a:defRPr lang="it-IT" sz="1800"/>
            </a:lvl3pPr>
            <a:lvl4pPr>
              <a:spcBef>
                <a:spcPts val="1000"/>
              </a:spcBef>
              <a:defRPr lang="it-IT" sz="1800"/>
            </a:lvl4pPr>
            <a:lvl5pPr>
              <a:spcBef>
                <a:spcPts val="1000"/>
              </a:spcBef>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6" name="Segnaposto numero diapositiva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rtlCol="0"/>
          <a:lstStyle>
            <a:lvl1pPr>
              <a:defRPr lang="it-IT" sz="1600">
                <a:latin typeface="+mj-lt"/>
              </a:defRPr>
            </a:lvl1pPr>
          </a:lstStyle>
          <a:p>
            <a:pPr rtl="0"/>
            <a:fld id="{48F63A3B-78C7-47BE-AE5E-E10140E04643}" type="slidenum">
              <a:rPr lang="it-IT" smtClean="0"/>
              <a:pPr rtl="0"/>
              <a:t>‹N›</a:t>
            </a:fld>
            <a:endParaRPr lang="it-IT"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iusura">
    <p:bg>
      <p:bgPr>
        <a:solidFill>
          <a:schemeClr val="accent6"/>
        </a:solidFill>
        <a:effectLst/>
      </p:bgPr>
    </p:bg>
    <p:spTree>
      <p:nvGrpSpPr>
        <p:cNvPr id="1" name=""/>
        <p:cNvGrpSpPr/>
        <p:nvPr/>
      </p:nvGrpSpPr>
      <p:grpSpPr>
        <a:xfrm>
          <a:off x="0" y="0"/>
          <a:ext cx="0" cy="0"/>
          <a:chOff x="0" y="0"/>
          <a:chExt cx="0" cy="0"/>
        </a:xfrm>
      </p:grpSpPr>
      <p:sp>
        <p:nvSpPr>
          <p:cNvPr id="13" name="Figura a mano libera: Forma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19" name="Figura a mano libera: Forma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it-IT"/>
            </a:defPPr>
          </a:lstStyle>
          <a:p>
            <a:pPr rtl="0"/>
            <a:endParaRPr lang="it-IT" dirty="0"/>
          </a:p>
        </p:txBody>
      </p:sp>
      <p:pic>
        <p:nvPicPr>
          <p:cNvPr id="9" name="Immagin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olo 1"/>
          <p:cNvSpPr>
            <a:spLocks noGrp="1"/>
          </p:cNvSpPr>
          <p:nvPr>
            <p:ph type="ctrTitle" hasCustomPrompt="1"/>
          </p:nvPr>
        </p:nvSpPr>
        <p:spPr>
          <a:xfrm>
            <a:off x="914401" y="849782"/>
            <a:ext cx="5715000" cy="2727709"/>
          </a:xfrm>
        </p:spPr>
        <p:txBody>
          <a:bodyPr tIns="0" bIns="0" rtlCol="0" anchor="b" anchorCtr="0">
            <a:noAutofit/>
          </a:bodyPr>
          <a:lstStyle>
            <a:lvl1pPr algn="l">
              <a:lnSpc>
                <a:spcPct val="100000"/>
              </a:lnSpc>
              <a:defRPr lang="it-IT" sz="3600"/>
            </a:lvl1pPr>
          </a:lstStyle>
          <a:p>
            <a:pPr rtl="0"/>
            <a:r>
              <a:rPr lang="it-IT"/>
              <a:t>Fare clic per inserire il titolo</a:t>
            </a:r>
          </a:p>
        </p:txBody>
      </p:sp>
      <p:sp>
        <p:nvSpPr>
          <p:cNvPr id="6" name="Sottotitolo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rtlCol="0" anchor="t" anchorCtr="0">
            <a:normAutofit/>
          </a:bodyPr>
          <a:lstStyle>
            <a:lvl1pPr marL="0" indent="0" algn="l">
              <a:spcBef>
                <a:spcPts val="576"/>
              </a:spcBef>
              <a:buNone/>
              <a:defRPr lang="it-IT" sz="2400"/>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rtl="0"/>
            <a:r>
              <a:rPr lang="it-IT"/>
              <a:t>Fare clic per inserire il sottotitolo</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Figura a mano libera: Forma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9" name="Figura a mano libera: Forma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hasCustomPrompt="1"/>
          </p:nvPr>
        </p:nvSpPr>
        <p:spPr/>
        <p:txBody>
          <a:bodyPr rtlCol="0" anchor="ctr" anchorCtr="0"/>
          <a:lstStyle>
            <a:defPPr>
              <a:defRPr lang="it-IT"/>
            </a:defPPr>
          </a:lstStyle>
          <a:p>
            <a:pPr rtl="0"/>
            <a:r>
              <a:rPr lang="it-IT"/>
              <a:t>Fare clic per inserire il titolo</a:t>
            </a:r>
          </a:p>
        </p:txBody>
      </p:sp>
      <p:sp>
        <p:nvSpPr>
          <p:cNvPr id="5" name="Segnaposto numero diapositiva 4"/>
          <p:cNvSpPr>
            <a:spLocks noGrp="1"/>
          </p:cNvSpPr>
          <p:nvPr>
            <p:ph type="sldNum" sz="quarter" idx="12"/>
          </p:nvPr>
        </p:nvSpPr>
        <p:spPr/>
        <p:txBody>
          <a:bodyPr rtlCol="0"/>
          <a:lstStyle>
            <a:lvl1pPr>
              <a:defRPr lang="it-IT">
                <a:latin typeface="+mn-lt"/>
              </a:defRPr>
            </a:lvl1pPr>
          </a:lstStyle>
          <a:p>
            <a:pPr rtl="0"/>
            <a:fld id="{48F63A3B-78C7-47BE-AE5E-E10140E04643}" type="slidenum">
              <a:rPr lang="it-IT" smtClean="0"/>
              <a:pPr rtl="0"/>
              <a:t>‹N›</a:t>
            </a:fld>
            <a:endParaRPr lang="it-IT"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6" name="Figura a mano libera: Forma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8" name="Figura a mano libera: Forma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4" name="Segnaposto numero diapositiva 3"/>
          <p:cNvSpPr>
            <a:spLocks noGrp="1"/>
          </p:cNvSpPr>
          <p:nvPr>
            <p:ph type="sldNum" sz="quarter" idx="12"/>
          </p:nvPr>
        </p:nvSpPr>
        <p:spPr/>
        <p:txBody>
          <a:bodyPr rtlCol="0"/>
          <a:lstStyle>
            <a:lvl1pPr>
              <a:defRPr lang="it-IT">
                <a:latin typeface="+mn-lt"/>
              </a:defRPr>
            </a:lvl1pPr>
          </a:lstStyle>
          <a:p>
            <a:pPr rtl="0"/>
            <a:fld id="{48F63A3B-78C7-47BE-AE5E-E10140E04643}" type="slidenum">
              <a:rPr lang="it-IT" smtClean="0"/>
              <a:pPr rtl="0"/>
              <a:t>‹N›</a:t>
            </a:fld>
            <a:endParaRPr lang="it-IT"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1" name="Figura a mano libera: Forma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hasCustomPrompt="1"/>
          </p:nvPr>
        </p:nvSpPr>
        <p:spPr>
          <a:xfrm>
            <a:off x="758952" y="758952"/>
            <a:ext cx="3932237" cy="1524662"/>
          </a:xfrm>
        </p:spPr>
        <p:txBody>
          <a:bodyPr rtlCol="0" anchor="b"/>
          <a:lstStyle>
            <a:lvl1pPr>
              <a:lnSpc>
                <a:spcPct val="100000"/>
              </a:lnSpc>
              <a:defRPr lang="it-IT" sz="3200"/>
            </a:lvl1pPr>
          </a:lstStyle>
          <a:p>
            <a:pPr rtl="0"/>
            <a:r>
              <a:rPr lang="it-IT"/>
              <a:t>Fare clic per inserire il titolo</a:t>
            </a:r>
          </a:p>
        </p:txBody>
      </p:sp>
      <p:sp>
        <p:nvSpPr>
          <p:cNvPr id="7" name="Segnaposto numero diapositiva 6"/>
          <p:cNvSpPr>
            <a:spLocks noGrp="1"/>
          </p:cNvSpPr>
          <p:nvPr>
            <p:ph type="sldNum" sz="quarter" idx="12"/>
          </p:nvPr>
        </p:nvSpPr>
        <p:spPr/>
        <p:txBody>
          <a:bodyPr rtlCol="0"/>
          <a:lstStyle>
            <a:lvl1pPr>
              <a:defRPr lang="it-IT">
                <a:latin typeface="+mn-lt"/>
              </a:defRPr>
            </a:lvl1pPr>
          </a:lstStyle>
          <a:p>
            <a:pPr rtl="0"/>
            <a:fld id="{48F63A3B-78C7-47BE-AE5E-E10140E04643}" type="slidenum">
              <a:rPr lang="it-IT" smtClean="0"/>
              <a:pPr rtl="0"/>
              <a:t>‹N›</a:t>
            </a:fld>
            <a:endParaRPr lang="it-IT" dirty="0"/>
          </a:p>
        </p:txBody>
      </p:sp>
      <p:sp>
        <p:nvSpPr>
          <p:cNvPr id="4" name="Segnaposto testo 3"/>
          <p:cNvSpPr>
            <a:spLocks noGrp="1"/>
          </p:cNvSpPr>
          <p:nvPr>
            <p:ph type="body" sz="half" idx="2" hasCustomPrompt="1"/>
          </p:nvPr>
        </p:nvSpPr>
        <p:spPr>
          <a:xfrm>
            <a:off x="758952" y="2286000"/>
            <a:ext cx="3932237" cy="3567086"/>
          </a:xfrm>
        </p:spPr>
        <p:txBody>
          <a:bodyPr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a:t>Fare clic per inserire il testo</a:t>
            </a:r>
          </a:p>
        </p:txBody>
      </p:sp>
      <p:sp>
        <p:nvSpPr>
          <p:cNvPr id="3" name="Segnaposto contenuto 2"/>
          <p:cNvSpPr>
            <a:spLocks noGrp="1"/>
          </p:cNvSpPr>
          <p:nvPr>
            <p:ph idx="1" hasCustomPrompt="1"/>
          </p:nvPr>
        </p:nvSpPr>
        <p:spPr>
          <a:xfrm>
            <a:off x="5183187" y="741459"/>
            <a:ext cx="6242839" cy="5119592"/>
          </a:xfrm>
        </p:spPr>
        <p:txBody>
          <a:bodyPr rtlCol="0"/>
          <a:lstStyle>
            <a:lvl1pPr>
              <a:defRPr lang="it-IT" sz="3200"/>
            </a:lvl1pPr>
            <a:lvl2pPr>
              <a:defRPr lang="it-IT" sz="2800"/>
            </a:lvl2pPr>
            <a:lvl3pPr>
              <a:defRPr lang="it-IT" sz="2400"/>
            </a:lvl3pPr>
            <a:lvl4pPr>
              <a:defRPr lang="it-IT" sz="2000"/>
            </a:lvl4pPr>
            <a:lvl5pPr>
              <a:defRPr lang="it-IT" sz="2000"/>
            </a:lvl5pPr>
            <a:lvl6pPr>
              <a:defRPr lang="it-IT" sz="2000"/>
            </a:lvl6pPr>
            <a:lvl7pPr>
              <a:defRPr lang="it-IT" sz="2000"/>
            </a:lvl7pPr>
            <a:lvl8pPr>
              <a:defRPr lang="it-IT" sz="2000"/>
            </a:lvl8pPr>
            <a:lvl9pPr>
              <a:defRPr lang="it-IT" sz="2000"/>
            </a:lvl9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1" name="Figura a mano libera: Forma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hasCustomPrompt="1"/>
          </p:nvPr>
        </p:nvSpPr>
        <p:spPr>
          <a:xfrm>
            <a:off x="760938" y="755372"/>
            <a:ext cx="3931920" cy="1527048"/>
          </a:xfrm>
        </p:spPr>
        <p:txBody>
          <a:bodyPr rtlCol="0" anchor="b"/>
          <a:lstStyle>
            <a:lvl1pPr>
              <a:lnSpc>
                <a:spcPct val="100000"/>
              </a:lnSpc>
              <a:defRPr lang="it-IT" sz="3200"/>
            </a:lvl1pPr>
          </a:lstStyle>
          <a:p>
            <a:pPr rtl="0"/>
            <a:r>
              <a:rPr lang="it-IT"/>
              <a:t>Fare clic per inserire il titolo</a:t>
            </a:r>
          </a:p>
        </p:txBody>
      </p:sp>
      <p:sp>
        <p:nvSpPr>
          <p:cNvPr id="7" name="Segnaposto numero diapositiva 6"/>
          <p:cNvSpPr>
            <a:spLocks noGrp="1"/>
          </p:cNvSpPr>
          <p:nvPr>
            <p:ph type="sldNum" sz="quarter" idx="12"/>
          </p:nvPr>
        </p:nvSpPr>
        <p:spPr/>
        <p:txBody>
          <a:bodyPr rtlCol="0"/>
          <a:lstStyle>
            <a:lvl1pPr>
              <a:defRPr lang="it-IT">
                <a:latin typeface="+mn-lt"/>
              </a:defRPr>
            </a:lvl1pPr>
          </a:lstStyle>
          <a:p>
            <a:pPr rtl="0"/>
            <a:fld id="{48F63A3B-78C7-47BE-AE5E-E10140E04643}" type="slidenum">
              <a:rPr lang="it-IT" smtClean="0"/>
              <a:pPr rtl="0"/>
              <a:t>‹N›</a:t>
            </a:fld>
            <a:endParaRPr lang="it-IT" dirty="0"/>
          </a:p>
        </p:txBody>
      </p:sp>
      <p:sp>
        <p:nvSpPr>
          <p:cNvPr id="4" name="Segnaposto testo 3"/>
          <p:cNvSpPr>
            <a:spLocks noGrp="1"/>
          </p:cNvSpPr>
          <p:nvPr>
            <p:ph type="body" sz="half" idx="2" hasCustomPrompt="1"/>
          </p:nvPr>
        </p:nvSpPr>
        <p:spPr>
          <a:xfrm>
            <a:off x="760938" y="2286001"/>
            <a:ext cx="3931920" cy="3811588"/>
          </a:xfrm>
        </p:spPr>
        <p:txBody>
          <a:bodyPr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a:t>Fare clic per inserire il testo</a:t>
            </a:r>
          </a:p>
        </p:txBody>
      </p:sp>
      <p:sp>
        <p:nvSpPr>
          <p:cNvPr id="3" name="Segnaposto immagine 2"/>
          <p:cNvSpPr>
            <a:spLocks noGrp="1" noChangeAspect="1"/>
          </p:cNvSpPr>
          <p:nvPr>
            <p:ph type="pic" idx="1" hasCustomPrompt="1"/>
          </p:nvPr>
        </p:nvSpPr>
        <p:spPr>
          <a:xfrm>
            <a:off x="5262700" y="987425"/>
            <a:ext cx="6172200" cy="4873625"/>
          </a:xfrm>
        </p:spPr>
        <p:txBody>
          <a:bodyPr rtlCol="0" anchor="t">
            <a:normAutofit/>
          </a:bodyPr>
          <a:lstStyle>
            <a:lvl1pPr marL="0" indent="0" algn="ctr">
              <a:buNone/>
              <a:defRPr lang="it-IT" sz="2800"/>
            </a:lvl1pPr>
            <a:lvl2pPr marL="457200" indent="0">
              <a:buNone/>
              <a:defRPr lang="it-IT" sz="2800"/>
            </a:lvl2pPr>
            <a:lvl3pPr marL="914400" indent="0">
              <a:buNone/>
              <a:defRPr lang="it-IT" sz="2400"/>
            </a:lvl3pPr>
            <a:lvl4pPr marL="1371600" indent="0">
              <a:buNone/>
              <a:defRPr lang="it-IT" sz="2000"/>
            </a:lvl4pPr>
            <a:lvl5pPr marL="1828800" indent="0">
              <a:buNone/>
              <a:defRPr lang="it-IT" sz="2000"/>
            </a:lvl5pPr>
            <a:lvl6pPr marL="2286000" indent="0">
              <a:buNone/>
              <a:defRPr lang="it-IT" sz="2000"/>
            </a:lvl6pPr>
            <a:lvl7pPr marL="2743200" indent="0">
              <a:buNone/>
              <a:defRPr lang="it-IT" sz="2000"/>
            </a:lvl7pPr>
            <a:lvl8pPr marL="3200400" indent="0">
              <a:buNone/>
              <a:defRPr lang="it-IT" sz="2000"/>
            </a:lvl8pPr>
            <a:lvl9pPr marL="3657600" indent="0">
              <a:buNone/>
              <a:defRPr lang="it-IT" sz="2000"/>
            </a:lvl9pPr>
          </a:lstStyle>
          <a:p>
            <a:pPr rtl="0"/>
            <a:r>
              <a:rPr lang="it-IT"/>
              <a:t>Fai clic per aggiungere un'immagine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igura a mano libera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8" name="Figura a mano libera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grpSp>
      <p:grpSp>
        <p:nvGrpSpPr>
          <p:cNvPr id="9" name="Gruppo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igura a mano libera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11" name="Figura a mano libera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grpSp>
      <p:sp>
        <p:nvSpPr>
          <p:cNvPr id="14" name="Immagin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it-IT"/>
            </a:defPPr>
          </a:lstStyle>
          <a:p>
            <a:pPr rtl="0"/>
            <a:endParaRPr lang="it-IT" dirty="0"/>
          </a:p>
        </p:txBody>
      </p:sp>
      <p:sp>
        <p:nvSpPr>
          <p:cNvPr id="2" name="Titolo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rtlCol="0">
            <a:noAutofit/>
          </a:bodyPr>
          <a:lstStyle>
            <a:lvl1pPr algn="l">
              <a:lnSpc>
                <a:spcPct val="100000"/>
              </a:lnSpc>
              <a:defRPr lang="it-IT" sz="3600"/>
            </a:lvl1pPr>
          </a:lstStyle>
          <a:p>
            <a:pPr rtl="0"/>
            <a:r>
              <a:rPr lang="it-IT"/>
              <a:t>Fare clic per inserire il titolo</a:t>
            </a:r>
          </a:p>
        </p:txBody>
      </p:sp>
      <p:sp>
        <p:nvSpPr>
          <p:cNvPr id="13" name="Segnaposto contenuto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rtlCol="0">
            <a:normAutofit/>
          </a:bodyPr>
          <a:lstStyle>
            <a:lvl1pPr marL="0" indent="0">
              <a:lnSpc>
                <a:spcPct val="150000"/>
              </a:lnSpc>
              <a:spcBef>
                <a:spcPts val="0"/>
              </a:spcBef>
              <a:buNone/>
              <a:defRPr lang="it-IT" sz="2400"/>
            </a:lvl1pPr>
            <a:lvl2pPr marL="347472">
              <a:lnSpc>
                <a:spcPct val="150000"/>
              </a:lnSpc>
              <a:spcBef>
                <a:spcPts val="0"/>
              </a:spcBef>
              <a:defRPr lang="it-IT" sz="2000"/>
            </a:lvl2pPr>
            <a:lvl3pPr marL="685800">
              <a:lnSpc>
                <a:spcPct val="150000"/>
              </a:lnSpc>
              <a:spcBef>
                <a:spcPts val="0"/>
              </a:spcBef>
              <a:defRPr lang="it-IT" sz="1800"/>
            </a:lvl3pPr>
          </a:lstStyle>
          <a:p>
            <a:pPr lvl="0" rtl="0"/>
            <a:r>
              <a:rPr lang="it-IT"/>
              <a:t>Fare clic per inserire il testo</a:t>
            </a:r>
          </a:p>
          <a:p>
            <a:pPr lvl="1" rtl="0"/>
            <a:r>
              <a:rPr lang="it-IT"/>
              <a:t>Secondo livello</a:t>
            </a:r>
          </a:p>
          <a:p>
            <a:pPr lvl="2" rtl="0"/>
            <a:r>
              <a:rPr lang="it-IT"/>
              <a:t>Terzo livello</a:t>
            </a:r>
          </a:p>
        </p:txBody>
      </p:sp>
      <p:sp>
        <p:nvSpPr>
          <p:cNvPr id="3" name="Segnaposto numero diapositiva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rtlCol="0"/>
          <a:lstStyle>
            <a:lvl1pPr>
              <a:defRPr lang="it-IT" sz="1600">
                <a:latin typeface="+mj-lt"/>
              </a:defRPr>
            </a:lvl1pPr>
          </a:lstStyle>
          <a:p>
            <a:pPr rtl="0"/>
            <a:fld id="{48F63A3B-78C7-47BE-AE5E-E10140E04643}" type="slidenum">
              <a:rPr lang="it-IT" smtClean="0"/>
              <a:pPr rtl="0"/>
              <a:t>‹N›</a:t>
            </a:fld>
            <a:endParaRPr lang="it-IT"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zione 2">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it-IT"/>
            </a:defPPr>
          </a:lstStyle>
          <a:p>
            <a:pPr algn="ctr" rtl="0"/>
            <a:endParaRPr lang="it-IT" sz="450" dirty="0"/>
          </a:p>
        </p:txBody>
      </p:sp>
      <p:sp>
        <p:nvSpPr>
          <p:cNvPr id="6" name="Rettangolo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sz="1600" dirty="0"/>
          </a:p>
        </p:txBody>
      </p:sp>
      <p:grpSp>
        <p:nvGrpSpPr>
          <p:cNvPr id="18" name="Gruppo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igura a mano libera: Forma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p>
          </p:txBody>
        </p:sp>
        <p:sp>
          <p:nvSpPr>
            <p:cNvPr id="15" name="Figura a mano libera: Forma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16" name="Immagin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it-IT"/>
              </a:defPPr>
            </a:lstStyle>
            <a:p>
              <a:pPr rtl="0"/>
              <a:endParaRPr lang="it-IT" dirty="0"/>
            </a:p>
          </p:txBody>
        </p:sp>
      </p:grpSp>
      <p:sp>
        <p:nvSpPr>
          <p:cNvPr id="2" name="Titolo 1"/>
          <p:cNvSpPr>
            <a:spLocks noGrp="1"/>
          </p:cNvSpPr>
          <p:nvPr userDrawn="1">
            <p:ph type="title" hasCustomPrompt="1"/>
          </p:nvPr>
        </p:nvSpPr>
        <p:spPr>
          <a:xfrm>
            <a:off x="5702441" y="1061623"/>
            <a:ext cx="5723586" cy="4739104"/>
          </a:xfrm>
        </p:spPr>
        <p:txBody>
          <a:bodyPr tIns="0" bIns="0" rtlCol="0" anchor="ctr">
            <a:noAutofit/>
          </a:bodyPr>
          <a:lstStyle>
            <a:lvl1pPr algn="l">
              <a:lnSpc>
                <a:spcPct val="100000"/>
              </a:lnSpc>
              <a:defRPr lang="it-IT" sz="3600" b="1"/>
            </a:lvl1pPr>
          </a:lstStyle>
          <a:p>
            <a:pPr rtl="0"/>
            <a:r>
              <a:rPr lang="it-IT"/>
              <a:t>Fare clic per inserire il titolo</a:t>
            </a:r>
          </a:p>
        </p:txBody>
      </p:sp>
      <p:sp>
        <p:nvSpPr>
          <p:cNvPr id="8" name="Segnaposto immagine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rtlCol="0">
            <a:normAutofit/>
          </a:bodyPr>
          <a:lstStyle>
            <a:lvl1pPr marL="0" indent="0">
              <a:buNone/>
              <a:defRPr lang="it-IT" sz="1800"/>
            </a:lvl1pPr>
          </a:lstStyle>
          <a:p>
            <a:pPr lvl="0" rtl="0"/>
            <a:r>
              <a:rPr lang="it-IT"/>
              <a:t>Fai clic per aggiungere un'immagine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stazione della sezione">
    <p:spTree>
      <p:nvGrpSpPr>
        <p:cNvPr id="1" name=""/>
        <p:cNvGrpSpPr/>
        <p:nvPr/>
      </p:nvGrpSpPr>
      <p:grpSpPr>
        <a:xfrm>
          <a:off x="0" y="0"/>
          <a:ext cx="0" cy="0"/>
          <a:chOff x="0" y="0"/>
          <a:chExt cx="0" cy="0"/>
        </a:xfrm>
      </p:grpSpPr>
      <p:sp>
        <p:nvSpPr>
          <p:cNvPr id="21" name="Rettangolo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it-IT"/>
            </a:defPPr>
          </a:lstStyle>
          <a:p>
            <a:pPr algn="ctr" rtl="0"/>
            <a:endParaRPr lang="it-IT" sz="450" dirty="0"/>
          </a:p>
        </p:txBody>
      </p:sp>
      <p:sp>
        <p:nvSpPr>
          <p:cNvPr id="22" name="Rettangolo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sz="1600" dirty="0"/>
          </a:p>
        </p:txBody>
      </p:sp>
      <p:sp>
        <p:nvSpPr>
          <p:cNvPr id="36" name="Figura a mano libera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33" name="Figura a mano libera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it-IT"/>
            </a:defPPr>
          </a:lstStyle>
          <a:p>
            <a:pPr lvl="0" algn="ctr" rtl="0"/>
            <a:endParaRPr lang="it-IT" dirty="0"/>
          </a:p>
        </p:txBody>
      </p:sp>
      <p:sp>
        <p:nvSpPr>
          <p:cNvPr id="4" name="Titolo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rtlCol="0">
            <a:noAutofit/>
          </a:bodyPr>
          <a:lstStyle>
            <a:lvl1pPr algn="l">
              <a:lnSpc>
                <a:spcPct val="100000"/>
              </a:lnSpc>
              <a:defRPr lang="it-IT" sz="3600"/>
            </a:lvl1pPr>
          </a:lstStyle>
          <a:p>
            <a:pPr rtl="0"/>
            <a:r>
              <a:rPr lang="it-IT"/>
              <a:t>Fare clic per inserire il testo</a:t>
            </a:r>
          </a:p>
        </p:txBody>
      </p:sp>
      <p:sp>
        <p:nvSpPr>
          <p:cNvPr id="5" name="Segnaposto contenuto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rtlCol="0">
            <a:normAutofit/>
          </a:bodyPr>
          <a:lstStyle>
            <a:lvl1pPr marL="0" indent="0">
              <a:lnSpc>
                <a:spcPct val="100000"/>
              </a:lnSpc>
              <a:spcBef>
                <a:spcPts val="0"/>
              </a:spcBef>
              <a:buNone/>
              <a:defRPr lang="it-IT" sz="2400"/>
            </a:lvl1pPr>
            <a:lvl2pPr marL="347472">
              <a:lnSpc>
                <a:spcPct val="100000"/>
              </a:lnSpc>
              <a:spcBef>
                <a:spcPts val="0"/>
              </a:spcBef>
              <a:defRPr lang="it-IT" sz="2400"/>
            </a:lvl2pPr>
            <a:lvl3pPr marL="685800">
              <a:lnSpc>
                <a:spcPct val="100000"/>
              </a:lnSpc>
              <a:spcBef>
                <a:spcPts val="0"/>
              </a:spcBef>
              <a:defRPr lang="it-IT" sz="2400"/>
            </a:lvl3pPr>
          </a:lstStyle>
          <a:p>
            <a:pPr lvl="0" rtl="0"/>
            <a:r>
              <a:rPr lang="it-IT"/>
              <a:t>Fare clic per inserire il testo</a:t>
            </a:r>
          </a:p>
          <a:p>
            <a:pPr lvl="1" rtl="0"/>
            <a:r>
              <a:rPr lang="it-IT"/>
              <a:t>Secondo livello</a:t>
            </a:r>
          </a:p>
          <a:p>
            <a:pPr lvl="2" rtl="0"/>
            <a:r>
              <a:rPr lang="it-IT"/>
              <a:t>Terzo livello</a:t>
            </a:r>
          </a:p>
        </p:txBody>
      </p:sp>
      <p:sp>
        <p:nvSpPr>
          <p:cNvPr id="52" name="Segnaposto immagine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rtlCol="0">
            <a:normAutofit/>
          </a:bodyPr>
          <a:lstStyle>
            <a:lvl1pPr marL="0" indent="0">
              <a:buNone/>
              <a:defRPr lang="it-IT" sz="1800"/>
            </a:lvl1pPr>
          </a:lstStyle>
          <a:p>
            <a:pPr lvl="0" rtl="0"/>
            <a:r>
              <a:rPr lang="it-IT"/>
              <a:t>Fai clic per aggiungere un'immagine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zione">
    <p:spTree>
      <p:nvGrpSpPr>
        <p:cNvPr id="1" name=""/>
        <p:cNvGrpSpPr/>
        <p:nvPr/>
      </p:nvGrpSpPr>
      <p:grpSpPr>
        <a:xfrm>
          <a:off x="0" y="0"/>
          <a:ext cx="0" cy="0"/>
          <a:chOff x="0" y="0"/>
          <a:chExt cx="0" cy="0"/>
        </a:xfrm>
      </p:grpSpPr>
      <p:sp>
        <p:nvSpPr>
          <p:cNvPr id="32" name="Immagin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it-IT"/>
            </a:defPPr>
          </a:lstStyle>
          <a:p>
            <a:pPr rtl="0"/>
            <a:endParaRPr lang="it-IT" dirty="0"/>
          </a:p>
        </p:txBody>
      </p:sp>
      <p:sp>
        <p:nvSpPr>
          <p:cNvPr id="53" name="Figura a mano libera: Forma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it-IT"/>
            </a:defPPr>
          </a:lstStyle>
          <a:p>
            <a:pPr rtl="0"/>
            <a:endParaRPr lang="it-IT" dirty="0"/>
          </a:p>
        </p:txBody>
      </p:sp>
      <p:sp>
        <p:nvSpPr>
          <p:cNvPr id="29" name="Figura a mano libera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31" name="Figura a mano libera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33" name="Immagin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defPPr>
              <a:defRPr lang="it-IT"/>
            </a:defPPr>
          </a:lstStyle>
          <a:p>
            <a:pPr rtl="0"/>
            <a:endParaRPr lang="it-IT" dirty="0"/>
          </a:p>
        </p:txBody>
      </p:sp>
      <p:sp>
        <p:nvSpPr>
          <p:cNvPr id="2" name="Titolo 1"/>
          <p:cNvSpPr>
            <a:spLocks noGrp="1"/>
          </p:cNvSpPr>
          <p:nvPr>
            <p:ph type="title" hasCustomPrompt="1"/>
          </p:nvPr>
        </p:nvSpPr>
        <p:spPr>
          <a:xfrm>
            <a:off x="3460565" y="1057274"/>
            <a:ext cx="7965461" cy="994164"/>
          </a:xfrm>
        </p:spPr>
        <p:txBody>
          <a:bodyPr lIns="91440" tIns="0" rIns="91440" bIns="0" rtlCol="0" anchor="b" anchorCtr="0">
            <a:noAutofit/>
          </a:bodyPr>
          <a:lstStyle>
            <a:lvl1pPr algn="l">
              <a:lnSpc>
                <a:spcPct val="100000"/>
              </a:lnSpc>
              <a:defRPr lang="it-IT" sz="3600" b="1">
                <a:latin typeface="+mj-lt"/>
                <a:cs typeface="Arial" panose="020B0604020202020204" pitchFamily="34" charset="0"/>
              </a:defRPr>
            </a:lvl1pPr>
          </a:lstStyle>
          <a:p>
            <a:pPr rtl="0"/>
            <a:r>
              <a:rPr lang="it-IT"/>
              <a:t>Fare clic per inserire il titolo</a:t>
            </a:r>
          </a:p>
        </p:txBody>
      </p:sp>
      <p:sp>
        <p:nvSpPr>
          <p:cNvPr id="13" name="Segnaposto contenuto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rtlCol="0">
            <a:normAutofit/>
          </a:bodyPr>
          <a:lstStyle>
            <a:lvl1pPr>
              <a:spcBef>
                <a:spcPts val="1000"/>
              </a:spcBef>
              <a:defRPr lang="it-IT" sz="1800"/>
            </a:lvl1pPr>
            <a:lvl2pPr>
              <a:spcBef>
                <a:spcPts val="1000"/>
              </a:spcBef>
              <a:defRPr lang="it-IT" sz="1800"/>
            </a:lvl2pPr>
            <a:lvl3pPr>
              <a:spcBef>
                <a:spcPts val="1000"/>
              </a:spcBef>
              <a:defRPr lang="it-IT" sz="1800"/>
            </a:lvl3pPr>
            <a:lvl4pPr>
              <a:spcBef>
                <a:spcPts val="1000"/>
              </a:spcBef>
              <a:defRPr lang="it-IT" sz="1800"/>
            </a:lvl4pPr>
            <a:lvl5pPr>
              <a:spcBef>
                <a:spcPts val="1000"/>
              </a:spcBef>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8" name="Segnaposto numero diapositiva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rtlCol="0"/>
          <a:lstStyle>
            <a:lvl1pPr>
              <a:defRPr lang="it-IT" sz="1600">
                <a:latin typeface="+mj-lt"/>
              </a:defRPr>
            </a:lvl1pPr>
          </a:lstStyle>
          <a:p>
            <a:pPr rtl="0"/>
            <a:fld id="{48F63A3B-78C7-47BE-AE5E-E10140E04643}" type="slidenum">
              <a:rPr lang="it-IT" smtClean="0"/>
              <a:pPr rtl="0"/>
              <a:t>‹N›</a:t>
            </a:fld>
            <a:endParaRPr lang="it-IT"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fronto 1">
    <p:spTree>
      <p:nvGrpSpPr>
        <p:cNvPr id="1" name=""/>
        <p:cNvGrpSpPr/>
        <p:nvPr/>
      </p:nvGrpSpPr>
      <p:grpSpPr>
        <a:xfrm>
          <a:off x="0" y="0"/>
          <a:ext cx="0" cy="0"/>
          <a:chOff x="0" y="0"/>
          <a:chExt cx="0" cy="0"/>
        </a:xfrm>
      </p:grpSpPr>
      <p:sp>
        <p:nvSpPr>
          <p:cNvPr id="20" name="Titolo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rtlCol="0">
            <a:noAutofit/>
          </a:bodyPr>
          <a:lstStyle>
            <a:lvl1pPr algn="l">
              <a:lnSpc>
                <a:spcPct val="100000"/>
              </a:lnSpc>
              <a:defRPr lang="it-IT" sz="3600"/>
            </a:lvl1pPr>
          </a:lstStyle>
          <a:p>
            <a:pPr rtl="0"/>
            <a:r>
              <a:rPr lang="it-IT"/>
              <a:t>Fare clic per inserire il titolo</a:t>
            </a:r>
          </a:p>
        </p:txBody>
      </p:sp>
      <p:sp>
        <p:nvSpPr>
          <p:cNvPr id="11" name="Immagin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it-IT"/>
            </a:defPPr>
          </a:lstStyle>
          <a:p>
            <a:pPr rtl="0"/>
            <a:endParaRPr lang="it-IT" dirty="0"/>
          </a:p>
        </p:txBody>
      </p:sp>
      <p:pic>
        <p:nvPicPr>
          <p:cNvPr id="13" name="Immagin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igura a mano libera: Forma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it-IT"/>
            </a:defPPr>
          </a:lstStyle>
          <a:p>
            <a:pPr rtl="0"/>
            <a:endParaRPr lang="it-IT" dirty="0"/>
          </a:p>
        </p:txBody>
      </p:sp>
      <p:sp>
        <p:nvSpPr>
          <p:cNvPr id="17" name="Immagin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it-IT"/>
            </a:defPPr>
          </a:lstStyle>
          <a:p>
            <a:pPr rtl="0"/>
            <a:endParaRPr lang="it-IT" dirty="0"/>
          </a:p>
        </p:txBody>
      </p:sp>
      <p:pic>
        <p:nvPicPr>
          <p:cNvPr id="19" name="Immagin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egnaposto numero diapositiva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rtlCol="0"/>
          <a:lstStyle>
            <a:lvl1pPr>
              <a:defRPr lang="it-IT" sz="1600">
                <a:latin typeface="+mj-lt"/>
              </a:defRPr>
            </a:lvl1pPr>
          </a:lstStyle>
          <a:p>
            <a:pPr rtl="0"/>
            <a:fld id="{48F63A3B-78C7-47BE-AE5E-E10140E04643}" type="slidenum">
              <a:rPr lang="it-IT" smtClean="0"/>
              <a:pPr rtl="0"/>
              <a:t>‹N›</a:t>
            </a:fld>
            <a:endParaRPr lang="it-IT" dirty="0"/>
          </a:p>
        </p:txBody>
      </p:sp>
      <p:sp>
        <p:nvSpPr>
          <p:cNvPr id="2" name="Segnaposto contenuto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rtlCol="0">
            <a:normAutofit/>
          </a:bodyPr>
          <a:lstStyle>
            <a:lvl1pPr marL="0" indent="0">
              <a:lnSpc>
                <a:spcPct val="100000"/>
              </a:lnSpc>
              <a:spcBef>
                <a:spcPts val="0"/>
              </a:spcBef>
              <a:buNone/>
              <a:defRPr lang="it-IT" sz="2400"/>
            </a:lvl1pPr>
            <a:lvl2pPr marL="347472">
              <a:lnSpc>
                <a:spcPct val="100000"/>
              </a:lnSpc>
              <a:spcBef>
                <a:spcPts val="0"/>
              </a:spcBef>
              <a:defRPr lang="it-IT" sz="2400"/>
            </a:lvl2pPr>
            <a:lvl3pPr marL="685800">
              <a:lnSpc>
                <a:spcPct val="100000"/>
              </a:lnSpc>
              <a:spcBef>
                <a:spcPts val="0"/>
              </a:spcBef>
              <a:defRPr lang="it-IT" sz="2400"/>
            </a:lvl3pPr>
          </a:lstStyle>
          <a:p>
            <a:pPr lvl="0" rtl="0"/>
            <a:r>
              <a:rPr lang="it-IT"/>
              <a:t>Fare clic per inserire il testo</a:t>
            </a:r>
          </a:p>
          <a:p>
            <a:pPr lvl="1" rtl="0"/>
            <a:r>
              <a:rPr lang="it-IT"/>
              <a:t>Secondo livello</a:t>
            </a:r>
          </a:p>
          <a:p>
            <a:pPr lvl="2" rtl="0"/>
            <a:r>
              <a:rPr lang="it-IT"/>
              <a:t>Terzo livello</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ronto 4">
    <p:spTree>
      <p:nvGrpSpPr>
        <p:cNvPr id="1" name=""/>
        <p:cNvGrpSpPr/>
        <p:nvPr/>
      </p:nvGrpSpPr>
      <p:grpSpPr>
        <a:xfrm>
          <a:off x="0" y="0"/>
          <a:ext cx="0" cy="0"/>
          <a:chOff x="0" y="0"/>
          <a:chExt cx="0" cy="0"/>
        </a:xfrm>
      </p:grpSpPr>
      <p:sp>
        <p:nvSpPr>
          <p:cNvPr id="27" name="Figura a mano libera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18" name="Figura a mano libera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14" name="Figura a mano libera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16" name="Figura a mano libera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20" name="Titolo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rtlCol="0">
            <a:noAutofit/>
          </a:bodyPr>
          <a:lstStyle>
            <a:lvl1pPr algn="l">
              <a:lnSpc>
                <a:spcPct val="100000"/>
              </a:lnSpc>
              <a:defRPr lang="it-IT" sz="3600"/>
            </a:lvl1pPr>
          </a:lstStyle>
          <a:p>
            <a:pPr rtl="0"/>
            <a:r>
              <a:rPr lang="it-IT"/>
              <a:t>Fare clic per inserire il titolo</a:t>
            </a:r>
          </a:p>
        </p:txBody>
      </p:sp>
      <p:sp>
        <p:nvSpPr>
          <p:cNvPr id="19" name="Segnaposto numero diapositiva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rtlCol="0"/>
          <a:lstStyle>
            <a:lvl1pPr>
              <a:defRPr lang="it-IT" sz="1600">
                <a:latin typeface="+mj-lt"/>
              </a:defRPr>
            </a:lvl1pPr>
          </a:lstStyle>
          <a:p>
            <a:pPr rtl="0"/>
            <a:fld id="{48F63A3B-78C7-47BE-AE5E-E10140E04643}" type="slidenum">
              <a:rPr lang="it-IT" smtClean="0"/>
              <a:pPr rtl="0"/>
              <a:t>‹N›</a:t>
            </a:fld>
            <a:endParaRPr lang="it-IT" dirty="0"/>
          </a:p>
        </p:txBody>
      </p:sp>
      <p:sp>
        <p:nvSpPr>
          <p:cNvPr id="23" name="Segnaposto contenuto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rtlCol="0">
            <a:normAutofit/>
          </a:bodyPr>
          <a:lstStyle>
            <a:lvl1pPr marL="0" indent="0">
              <a:spcBef>
                <a:spcPts val="1000"/>
              </a:spcBef>
              <a:buNone/>
              <a:defRPr lang="it-IT" sz="1800"/>
            </a:lvl1pPr>
            <a:lvl2pPr marL="283464" indent="-283464">
              <a:spcBef>
                <a:spcPts val="1000"/>
              </a:spcBef>
              <a:defRPr lang="it-IT" sz="1800"/>
            </a:lvl2pPr>
            <a:lvl3pPr marL="283464" indent="-283464">
              <a:spcBef>
                <a:spcPts val="1000"/>
              </a:spcBef>
              <a:defRPr lang="it-IT" sz="1800"/>
            </a:lvl3pPr>
            <a:lvl4pPr marL="283464" indent="-283464">
              <a:spcBef>
                <a:spcPts val="1000"/>
              </a:spcBef>
              <a:defRPr lang="it-IT" sz="1800"/>
            </a:lvl4pPr>
            <a:lvl5pPr marL="283464" indent="-283464">
              <a:spcBef>
                <a:spcPts val="1000"/>
              </a:spcBef>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25" name="Segnaposto contenuto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rtlCol="0">
            <a:normAutofit/>
          </a:bodyPr>
          <a:lstStyle>
            <a:lvl1pPr marL="0" indent="0">
              <a:spcBef>
                <a:spcPts val="1000"/>
              </a:spcBef>
              <a:buNone/>
              <a:defRPr lang="it-IT" sz="1800"/>
            </a:lvl1pPr>
            <a:lvl2pPr marL="283464" indent="-283464">
              <a:spcBef>
                <a:spcPts val="1000"/>
              </a:spcBef>
              <a:defRPr lang="it-IT" sz="1800"/>
            </a:lvl2pPr>
            <a:lvl3pPr marL="283464" indent="-283464">
              <a:spcBef>
                <a:spcPts val="1000"/>
              </a:spcBef>
              <a:defRPr lang="it-IT" sz="1800"/>
            </a:lvl3pPr>
            <a:lvl4pPr marL="283464" indent="-283464">
              <a:spcBef>
                <a:spcPts val="1000"/>
              </a:spcBef>
              <a:defRPr lang="it-IT" sz="1800"/>
            </a:lvl4pPr>
            <a:lvl5pPr marL="283464" indent="-283464">
              <a:spcBef>
                <a:spcPts val="1000"/>
              </a:spcBef>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quenza temporale 1">
    <p:spTree>
      <p:nvGrpSpPr>
        <p:cNvPr id="1" name=""/>
        <p:cNvGrpSpPr/>
        <p:nvPr/>
      </p:nvGrpSpPr>
      <p:grpSpPr>
        <a:xfrm>
          <a:off x="0" y="0"/>
          <a:ext cx="0" cy="0"/>
          <a:chOff x="0" y="0"/>
          <a:chExt cx="0" cy="0"/>
        </a:xfrm>
      </p:grpSpPr>
      <p:sp>
        <p:nvSpPr>
          <p:cNvPr id="33" name="Rettangolo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it-IT"/>
            </a:defPPr>
          </a:lstStyle>
          <a:p>
            <a:pPr algn="ctr" rtl="0"/>
            <a:endParaRPr lang="it-IT" sz="450" dirty="0"/>
          </a:p>
        </p:txBody>
      </p:sp>
      <p:sp>
        <p:nvSpPr>
          <p:cNvPr id="34" name="Rettangolo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sz="1600" dirty="0"/>
          </a:p>
        </p:txBody>
      </p:sp>
      <p:sp>
        <p:nvSpPr>
          <p:cNvPr id="2" name="Titolo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rtlCol="0"/>
          <a:lstStyle>
            <a:lvl1pPr algn="l">
              <a:lnSpc>
                <a:spcPct val="100000"/>
              </a:lnSpc>
              <a:defRPr lang="it-IT" sz="3600">
                <a:solidFill>
                  <a:schemeClr val="accent6"/>
                </a:solidFill>
              </a:defRPr>
            </a:lvl1pPr>
          </a:lstStyle>
          <a:p>
            <a:pPr rtl="0"/>
            <a:r>
              <a:rPr lang="it-IT"/>
              <a:t>Fare clic per inserire il titolo</a:t>
            </a:r>
          </a:p>
        </p:txBody>
      </p:sp>
      <p:sp>
        <p:nvSpPr>
          <p:cNvPr id="5" name="Segnaposto contenuto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rtlCol="0">
            <a:normAutofit/>
          </a:bodyPr>
          <a:lstStyle>
            <a:lvl1pPr marL="457200" indent="-457200">
              <a:spcBef>
                <a:spcPts val="1000"/>
              </a:spcBef>
              <a:buFont typeface="+mj-lt"/>
              <a:buAutoNum type="arabicPeriod"/>
              <a:defRPr lang="it-IT" sz="1800"/>
            </a:lvl1pPr>
            <a:lvl2pPr marL="745236" indent="-342900">
              <a:spcBef>
                <a:spcPts val="1000"/>
              </a:spcBef>
              <a:buFont typeface="+mj-lt"/>
              <a:buAutoNum type="alphaLcPeriod"/>
              <a:defRPr lang="it-IT" sz="1800"/>
            </a:lvl2pPr>
            <a:lvl3pPr marL="1202436" indent="-342900">
              <a:spcBef>
                <a:spcPts val="1000"/>
              </a:spcBef>
              <a:buFont typeface="+mj-lt"/>
              <a:buAutoNum type="arabicParenR"/>
              <a:defRPr lang="it-IT" sz="1800"/>
            </a:lvl3pPr>
            <a:lvl4pPr marL="1659636" indent="-342900">
              <a:spcBef>
                <a:spcPts val="1000"/>
              </a:spcBef>
              <a:buFont typeface="+mj-lt"/>
              <a:buAutoNum type="alphaLcParenR"/>
              <a:defRPr lang="it-IT" sz="1800"/>
            </a:lvl4pPr>
            <a:lvl5pPr indent="-283464">
              <a:spcBef>
                <a:spcPts val="1000"/>
              </a:spcBef>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p:txBody>
      </p:sp>
      <p:sp>
        <p:nvSpPr>
          <p:cNvPr id="3" name="Segnaposto contenuto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rtlCol="0">
            <a:normAutofit/>
          </a:bodyPr>
          <a:lstStyle>
            <a:lvl1pPr marL="0" indent="0">
              <a:spcBef>
                <a:spcPts val="1000"/>
              </a:spcBef>
              <a:buNone/>
              <a:defRPr lang="it-IT" sz="1800"/>
            </a:lvl1pPr>
            <a:lvl2pPr indent="-283464">
              <a:spcBef>
                <a:spcPts val="1000"/>
              </a:spcBef>
              <a:defRPr lang="it-IT" sz="1800"/>
            </a:lvl2pPr>
            <a:lvl3pPr indent="-283464">
              <a:spcBef>
                <a:spcPts val="1000"/>
              </a:spcBef>
              <a:defRPr lang="it-IT" sz="1800"/>
            </a:lvl3pPr>
            <a:lvl4pPr indent="-283464">
              <a:spcBef>
                <a:spcPts val="1000"/>
              </a:spcBef>
              <a:defRPr lang="it-IT" sz="1800"/>
            </a:lvl4pPr>
            <a:lvl5pPr indent="-283464">
              <a:spcBef>
                <a:spcPts val="1000"/>
              </a:spcBef>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31" name="Segnaposto immagine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rtlCol="0">
            <a:noAutofit/>
          </a:bodyPr>
          <a:lstStyle>
            <a:lvl1pPr marL="0" indent="0">
              <a:buNone/>
              <a:defRPr lang="it-IT" sz="1800"/>
            </a:lvl1pPr>
          </a:lstStyle>
          <a:p>
            <a:pPr lvl="0" rtl="0"/>
            <a:r>
              <a:rPr lang="it-IT"/>
              <a:t>Fai clic per aggiungere un'immagine</a:t>
            </a:r>
          </a:p>
        </p:txBody>
      </p:sp>
      <p:grpSp>
        <p:nvGrpSpPr>
          <p:cNvPr id="32" name="Gruppo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igura a mano libera: Forma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p>
          </p:txBody>
        </p:sp>
        <p:sp>
          <p:nvSpPr>
            <p:cNvPr id="21" name="Figura a mano libera: Forma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22" name="Figura a mano libera: Forma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23" name="Immagin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it-IT"/>
              </a:defPPr>
            </a:lstStyle>
            <a:p>
              <a:pPr rtl="0"/>
              <a:endParaRPr lang="it-IT" dirty="0"/>
            </a:p>
          </p:txBody>
        </p:sp>
      </p:grpSp>
      <p:sp>
        <p:nvSpPr>
          <p:cNvPr id="44" name="Segnaposto numero diapositiva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rtlCol="0"/>
          <a:lstStyle>
            <a:lvl1pPr>
              <a:defRPr lang="it-IT" sz="1600">
                <a:latin typeface="+mj-lt"/>
              </a:defRPr>
            </a:lvl1pPr>
          </a:lstStyle>
          <a:p>
            <a:pPr rtl="0"/>
            <a:fld id="{48F63A3B-78C7-47BE-AE5E-E10140E04643}" type="slidenum">
              <a:rPr lang="it-IT" smtClean="0"/>
              <a:pPr rtl="0"/>
              <a:t>‹N›</a:t>
            </a:fld>
            <a:endParaRPr lang="it-IT"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epilogo 2">
    <p:spTree>
      <p:nvGrpSpPr>
        <p:cNvPr id="1" name=""/>
        <p:cNvGrpSpPr/>
        <p:nvPr/>
      </p:nvGrpSpPr>
      <p:grpSpPr>
        <a:xfrm>
          <a:off x="0" y="0"/>
          <a:ext cx="0" cy="0"/>
          <a:chOff x="0" y="0"/>
          <a:chExt cx="0" cy="0"/>
        </a:xfrm>
      </p:grpSpPr>
      <p:sp>
        <p:nvSpPr>
          <p:cNvPr id="5" name="Figura a mano libera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defPPr>
              <a:defRPr lang="it-IT"/>
            </a:defPPr>
          </a:lstStyle>
          <a:p>
            <a:pPr rtl="0"/>
            <a:endParaRPr lang="it-IT" dirty="0"/>
          </a:p>
        </p:txBody>
      </p:sp>
      <p:sp>
        <p:nvSpPr>
          <p:cNvPr id="26" name="Immagin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it-IT"/>
            </a:defPPr>
          </a:lstStyle>
          <a:p>
            <a:pPr rtl="0"/>
            <a:endParaRPr lang="it-IT" dirty="0"/>
          </a:p>
        </p:txBody>
      </p:sp>
      <p:sp>
        <p:nvSpPr>
          <p:cNvPr id="14" name="Figura a mano libera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defPPr>
              <a:defRPr lang="it-IT"/>
            </a:defPPr>
          </a:lstStyle>
          <a:p>
            <a:pPr rtl="0"/>
            <a:endParaRPr lang="it-IT" dirty="0"/>
          </a:p>
        </p:txBody>
      </p:sp>
      <p:pic>
        <p:nvPicPr>
          <p:cNvPr id="21" name="Immagin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igura a mano libera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defPPr>
              <a:defRPr lang="it-IT"/>
            </a:defPPr>
          </a:lstStyle>
          <a:p>
            <a:pPr rtl="0"/>
            <a:endParaRPr lang="it-IT" dirty="0"/>
          </a:p>
        </p:txBody>
      </p:sp>
      <p:sp>
        <p:nvSpPr>
          <p:cNvPr id="2" name="Titolo 1"/>
          <p:cNvSpPr>
            <a:spLocks noGrp="1"/>
          </p:cNvSpPr>
          <p:nvPr>
            <p:ph type="title"/>
          </p:nvPr>
        </p:nvSpPr>
        <p:spPr>
          <a:xfrm>
            <a:off x="914400" y="1057274"/>
            <a:ext cx="7843837" cy="1012782"/>
          </a:xfrm>
        </p:spPr>
        <p:txBody>
          <a:bodyPr tIns="0" bIns="0" rtlCol="0">
            <a:noAutofit/>
          </a:bodyPr>
          <a:lstStyle>
            <a:lvl1pPr algn="l">
              <a:lnSpc>
                <a:spcPct val="100000"/>
              </a:lnSpc>
              <a:defRPr lang="it-IT" sz="3600" b="1"/>
            </a:lvl1pPr>
          </a:lstStyle>
          <a:p>
            <a:pPr rtl="0"/>
            <a:r>
              <a:rPr lang="it-IT"/>
              <a:t>Fare clic per modificare lo stile del titolo dello schema</a:t>
            </a:r>
            <a:endParaRPr lang="it-IT" dirty="0"/>
          </a:p>
        </p:txBody>
      </p:sp>
      <p:sp>
        <p:nvSpPr>
          <p:cNvPr id="30" name="Segnaposto contenuto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rtlCol="0">
            <a:normAutofit/>
          </a:bodyPr>
          <a:lstStyle>
            <a:lvl1pPr marL="0" indent="0">
              <a:lnSpc>
                <a:spcPct val="100000"/>
              </a:lnSpc>
              <a:spcBef>
                <a:spcPts val="0"/>
              </a:spcBef>
              <a:buNone/>
              <a:defRPr lang="it-IT" sz="2400"/>
            </a:lvl1pPr>
            <a:lvl2pPr marL="347472">
              <a:lnSpc>
                <a:spcPct val="100000"/>
              </a:lnSpc>
              <a:spcBef>
                <a:spcPts val="0"/>
              </a:spcBef>
              <a:defRPr lang="it-IT" sz="2400"/>
            </a:lvl2pPr>
            <a:lvl3pPr marL="685800">
              <a:lnSpc>
                <a:spcPct val="100000"/>
              </a:lnSpc>
              <a:spcBef>
                <a:spcPts val="0"/>
              </a:spcBef>
              <a:defRPr lang="it-IT" sz="2400"/>
            </a:lvl3pPr>
          </a:lstStyle>
          <a:p>
            <a:pPr lvl="0" rtl="0"/>
            <a:r>
              <a:rPr lang="it-IT"/>
              <a:t>Fare clic per inserire il testo</a:t>
            </a:r>
          </a:p>
          <a:p>
            <a:pPr lvl="1" rtl="0"/>
            <a:r>
              <a:rPr lang="it-IT"/>
              <a:t>Secondo livello</a:t>
            </a:r>
          </a:p>
          <a:p>
            <a:pPr lvl="2" rtl="0"/>
            <a:r>
              <a:rPr lang="it-IT"/>
              <a:t>Terzo livello</a:t>
            </a:r>
          </a:p>
        </p:txBody>
      </p:sp>
      <p:sp>
        <p:nvSpPr>
          <p:cNvPr id="10" name="Segnaposto immagine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rtlCol="0">
            <a:normAutofit/>
          </a:bodyPr>
          <a:lstStyle>
            <a:lvl1pPr marL="0" indent="0">
              <a:buNone/>
              <a:defRPr lang="it-IT" sz="1800"/>
            </a:lvl1pPr>
          </a:lstStyle>
          <a:p>
            <a:pPr rtl="0"/>
            <a:r>
              <a:rPr lang="it-IT"/>
              <a:t>Fare clic sull'icona per inserire un'immagine</a:t>
            </a:r>
            <a:endParaRPr lang="it-IT" dirty="0"/>
          </a:p>
        </p:txBody>
      </p:sp>
      <p:sp>
        <p:nvSpPr>
          <p:cNvPr id="20" name="Segnaposto numero diapositiva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rtlCol="0"/>
          <a:lstStyle>
            <a:lvl1pPr>
              <a:defRPr lang="it-IT" sz="1600">
                <a:latin typeface="+mj-lt"/>
              </a:defRPr>
            </a:lvl1pPr>
          </a:lstStyle>
          <a:p>
            <a:pPr rtl="0"/>
            <a:fld id="{48F63A3B-78C7-47BE-AE5E-E10140E04643}" type="slidenum">
              <a:rPr lang="it-IT" smtClean="0"/>
              <a:pPr rtl="0"/>
              <a:t>‹N›</a:t>
            </a:fld>
            <a:endParaRPr lang="it-IT"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egnaposto numero diapositiva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lang="it-IT" sz="1200">
                <a:solidFill>
                  <a:schemeClr val="accent6"/>
                </a:solidFill>
                <a:latin typeface="+mn-lt"/>
                <a:cs typeface="Arial" panose="020B0604020202020204" pitchFamily="34" charset="0"/>
              </a:defRPr>
            </a:lvl1pPr>
          </a:lstStyle>
          <a:p>
            <a:pPr rtl="0"/>
            <a:fld id="{48F63A3B-78C7-47BE-AE5E-E10140E04643}" type="slidenum">
              <a:rPr lang="it-IT" smtClean="0"/>
              <a:pPr rtl="0"/>
              <a:t>‹N›</a:t>
            </a:fld>
            <a:endParaRPr lang="it-IT" dirty="0"/>
          </a:p>
        </p:txBody>
      </p:sp>
      <p:sp>
        <p:nvSpPr>
          <p:cNvPr id="2" name="Segnaposto titolo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defPPr>
              <a:defRPr lang="it-IT"/>
            </a:defPPr>
          </a:lstStyle>
          <a:p>
            <a:pPr rtl="0"/>
            <a:r>
              <a:rPr lang="it-IT"/>
              <a:t>Fare clic per modificare lo stile del titolo</a:t>
            </a:r>
            <a:endParaRPr lang="it-IT" dirty="0"/>
          </a:p>
        </p:txBody>
      </p:sp>
      <p:sp>
        <p:nvSpPr>
          <p:cNvPr id="3" name="Segnaposto testo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it-IT"/>
            </a:defPPr>
          </a:lstStyle>
          <a:p>
            <a:pPr lvl="0" rtl="0"/>
            <a:r>
              <a:rPr lang="it-IT"/>
              <a:t>Fare clic per modificare lo stile del titolo</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lang="it-IT"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lang="it-IT"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it-IT"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it-IT"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it-IT"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it-IT"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p:bodyStyle>
    <p:other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07FF65-A536-F639-8591-ED024C223308}"/>
              </a:ext>
            </a:extLst>
          </p:cNvPr>
          <p:cNvSpPr>
            <a:spLocks noGrp="1"/>
          </p:cNvSpPr>
          <p:nvPr>
            <p:ph type="ctrTitle"/>
          </p:nvPr>
        </p:nvSpPr>
        <p:spPr>
          <a:xfrm>
            <a:off x="3587932" y="390502"/>
            <a:ext cx="5016136" cy="3831221"/>
          </a:xfrm>
        </p:spPr>
        <p:txBody>
          <a:bodyPr rtlCol="0" anchor="ctr"/>
          <a:lstStyle>
            <a:defPPr>
              <a:defRPr lang="it-IT"/>
            </a:defPPr>
          </a:lstStyle>
          <a:p>
            <a:pPr rtl="0"/>
            <a:r>
              <a:rPr lang="it-IT" dirty="0"/>
              <a:t>Percorsi legali: QUALI documenti per le persone migranti</a:t>
            </a:r>
          </a:p>
        </p:txBody>
      </p:sp>
    </p:spTree>
    <p:extLst>
      <p:ext uri="{BB962C8B-B14F-4D97-AF65-F5344CB8AC3E}">
        <p14:creationId xmlns:p14="http://schemas.microsoft.com/office/powerpoint/2010/main" val="220243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8D62608-F5E4-7EC0-5EF0-4F988DDDEC5B}"/>
              </a:ext>
            </a:extLst>
          </p:cNvPr>
          <p:cNvSpPr>
            <a:spLocks noGrp="1"/>
          </p:cNvSpPr>
          <p:nvPr>
            <p:ph type="title"/>
          </p:nvPr>
        </p:nvSpPr>
        <p:spPr>
          <a:xfrm>
            <a:off x="1550565" y="824460"/>
            <a:ext cx="9692202" cy="1079291"/>
          </a:xfrm>
        </p:spPr>
        <p:txBody>
          <a:bodyPr rtlCol="0"/>
          <a:lstStyle>
            <a:defPPr>
              <a:defRPr lang="it-IT"/>
            </a:defPPr>
          </a:lstStyle>
          <a:p>
            <a:pPr rtl="0"/>
            <a:r>
              <a:rPr lang="it-IT" dirty="0"/>
              <a:t>Efficienza del sistema di rimpatrio</a:t>
            </a:r>
          </a:p>
        </p:txBody>
      </p:sp>
      <p:sp>
        <p:nvSpPr>
          <p:cNvPr id="13" name="Segnaposto contenuto 7">
            <a:extLst>
              <a:ext uri="{FF2B5EF4-FFF2-40B4-BE49-F238E27FC236}">
                <a16:creationId xmlns:a16="http://schemas.microsoft.com/office/drawing/2014/main" id="{0853098E-C088-D323-4BF2-987893F262F6}"/>
              </a:ext>
            </a:extLst>
          </p:cNvPr>
          <p:cNvSpPr>
            <a:spLocks noGrp="1"/>
          </p:cNvSpPr>
          <p:nvPr>
            <p:ph sz="half" idx="15"/>
          </p:nvPr>
        </p:nvSpPr>
        <p:spPr>
          <a:xfrm>
            <a:off x="1550565" y="2185606"/>
            <a:ext cx="9875461" cy="4485017"/>
          </a:xfrm>
        </p:spPr>
        <p:txBody>
          <a:bodyPr rtlCol="0">
            <a:normAutofit/>
          </a:bodyPr>
          <a:lstStyle>
            <a:defPPr>
              <a:defRPr lang="it-IT"/>
            </a:defPPr>
          </a:lstStyle>
          <a:p>
            <a:pPr algn="just" rtl="0"/>
            <a:r>
              <a:rPr lang="it-IT" b="1" dirty="0">
                <a:latin typeface="Open Sans" panose="020B0606030504020204" pitchFamily="34" charset="0"/>
              </a:rPr>
              <a:t>I numeri dei rimpatri</a:t>
            </a:r>
            <a:r>
              <a:rPr lang="it-IT" dirty="0">
                <a:latin typeface="Open Sans" panose="020B0606030504020204" pitchFamily="34" charset="0"/>
              </a:rPr>
              <a:t>: a</a:t>
            </a:r>
            <a:r>
              <a:rPr lang="it-IT" b="0" i="0" dirty="0">
                <a:effectLst/>
                <a:latin typeface="Open Sans" panose="020B0606030504020204" pitchFamily="34" charset="0"/>
              </a:rPr>
              <a:t>d oggi sono aperte e funzionanti solo 10 strutture su 12 attive. Il tasso di efficacia della politica detentiva finora risulta irrisorio: dai CPR sono rimpatriati solamente il 10% nel 2023 delle persone colpite da un provvedimento di espulsione, cioè su 28.347 persone sono rimpatriate “solo” 2.987 dai CPR italiani. Il totale dei rimpatri è di 4.267.</a:t>
            </a:r>
          </a:p>
          <a:p>
            <a:pPr algn="just" rtl="0"/>
            <a:r>
              <a:rPr lang="it-IT" b="1" i="0" dirty="0">
                <a:effectLst/>
                <a:latin typeface="Open Sans" panose="020B0606030504020204" pitchFamily="34" charset="0"/>
              </a:rPr>
              <a:t>I costi</a:t>
            </a:r>
            <a:r>
              <a:rPr lang="it-IT" b="0" i="0" dirty="0">
                <a:effectLst/>
                <a:latin typeface="Open Sans" panose="020B0606030504020204" pitchFamily="34" charset="0"/>
              </a:rPr>
              <a:t>: l’intero sistema solo nell’ultimo biennio considerato (2022-2023) è costato 39 milioni e la spesa media annua di una struttura detentiva sale fino a un milione e 760mila euro, mentre il costo medio annuo di un posto raggiunge quasi 29 mila euro. Costi esorbitanti ma sottostimati, poiché non includono le ‘spese accessorie’. </a:t>
            </a:r>
          </a:p>
          <a:p>
            <a:pPr algn="just" rtl="0"/>
            <a:r>
              <a:rPr lang="it-IT" b="1" dirty="0">
                <a:latin typeface="Open Sans" panose="020B0606030504020204" pitchFamily="34" charset="0"/>
              </a:rPr>
              <a:t>Gli accordi bilaterali con i Paesi di origine:</a:t>
            </a:r>
            <a:r>
              <a:rPr lang="it-IT" b="1" dirty="0">
                <a:latin typeface="Open Sans" panose="020B0606030504020204" pitchFamily="34" charset="0"/>
                <a:ea typeface="Open Sans" panose="020B0606030504020204" pitchFamily="34" charset="0"/>
                <a:cs typeface="Open Sans" panose="020B0606030504020204" pitchFamily="34" charset="0"/>
              </a:rPr>
              <a:t> </a:t>
            </a:r>
            <a:r>
              <a:rPr lang="it-IT" dirty="0">
                <a:latin typeface="Open Sans" panose="020B0606030504020204" pitchFamily="34" charset="0"/>
                <a:ea typeface="Open Sans" panose="020B0606030504020204" pitchFamily="34" charset="0"/>
                <a:cs typeface="Open Sans" panose="020B0606030504020204" pitchFamily="34" charset="0"/>
              </a:rPr>
              <a:t>l</a:t>
            </a:r>
            <a:r>
              <a:rPr lang="it-IT" b="0" i="0" dirty="0">
                <a:effectLst/>
                <a:latin typeface="Open Sans" panose="020B0606030504020204" pitchFamily="34" charset="0"/>
                <a:ea typeface="Open Sans" panose="020B0606030504020204" pitchFamily="34" charset="0"/>
                <a:cs typeface="Open Sans" panose="020B0606030504020204" pitchFamily="34" charset="0"/>
              </a:rPr>
              <a:t>’Italia di accordi bilaterali ne ha pochissimi, con Tunisia, Albania, Egitto, Marocco e Nigeria ma l’unico realmente attivo è quello con la Tunisia. Sette migranti su dieci rimpatriati nel 2022 sono tunisini, meno di 2.000 persone. In Egitto, in tre anni, l’Italia è riuscita a rispedire appena 300 persone, poche decine in Marocco e in Nigeria. Con Gambia, Costa d’avorio e Senegal ci sono intese di polizia non sufficienti a rimpatriare migranti se non con il loro assenso. </a:t>
            </a:r>
            <a:endParaRPr lang="it-IT" b="1" i="0" dirty="0">
              <a:effectLst/>
              <a:latin typeface="Open Sans" panose="020B0606030504020204" pitchFamily="34" charset="0"/>
              <a:ea typeface="Open Sans" panose="020B0606030504020204" pitchFamily="34" charset="0"/>
              <a:cs typeface="Open Sans" panose="020B0606030504020204" pitchFamily="34" charset="0"/>
            </a:endParaRPr>
          </a:p>
          <a:p>
            <a:pPr algn="just" rtl="0"/>
            <a:endParaRPr lang="it-IT" dirty="0"/>
          </a:p>
        </p:txBody>
      </p:sp>
      <p:sp>
        <p:nvSpPr>
          <p:cNvPr id="2" name="Segnaposto numero diapositiva 1">
            <a:extLst>
              <a:ext uri="{FF2B5EF4-FFF2-40B4-BE49-F238E27FC236}">
                <a16:creationId xmlns:a16="http://schemas.microsoft.com/office/drawing/2014/main" id="{1DCFAD14-1AAA-8CDA-A49B-523FD6C66F35}"/>
              </a:ext>
            </a:extLst>
          </p:cNvPr>
          <p:cNvSpPr>
            <a:spLocks noGrp="1"/>
          </p:cNvSpPr>
          <p:nvPr>
            <p:ph type="sldNum" sz="quarter" idx="10"/>
          </p:nvPr>
        </p:nvSpPr>
        <p:spPr>
          <a:xfrm>
            <a:off x="10438475" y="457199"/>
            <a:ext cx="987552" cy="471489"/>
          </a:xfrm>
        </p:spPr>
        <p:txBody>
          <a:bodyPr rtlCol="0"/>
          <a:lstStyle>
            <a:defPPr>
              <a:defRPr lang="it-IT"/>
            </a:defPPr>
          </a:lstStyle>
          <a:p>
            <a:pPr rtl="0"/>
            <a:fld id="{48F63A3B-78C7-47BE-AE5E-E10140E04643}" type="slidenum">
              <a:rPr lang="it-IT" smtClean="0"/>
              <a:pPr rtl="0"/>
              <a:t>10</a:t>
            </a:fld>
            <a:endParaRPr lang="it-IT" dirty="0"/>
          </a:p>
        </p:txBody>
      </p:sp>
    </p:spTree>
    <p:extLst>
      <p:ext uri="{BB962C8B-B14F-4D97-AF65-F5344CB8AC3E}">
        <p14:creationId xmlns:p14="http://schemas.microsoft.com/office/powerpoint/2010/main" val="2498021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AC21286A-7B29-3B58-1636-0F45723890AB}"/>
              </a:ext>
            </a:extLst>
          </p:cNvPr>
          <p:cNvSpPr>
            <a:spLocks noGrp="1"/>
          </p:cNvSpPr>
          <p:nvPr>
            <p:ph type="sldNum" sz="quarter" idx="10"/>
          </p:nvPr>
        </p:nvSpPr>
        <p:spPr>
          <a:xfrm>
            <a:off x="10358437" y="457199"/>
            <a:ext cx="1067589" cy="471489"/>
          </a:xfrm>
        </p:spPr>
        <p:txBody>
          <a:bodyPr rtlCol="0"/>
          <a:lstStyle>
            <a:defPPr>
              <a:defRPr lang="it-IT"/>
            </a:defPPr>
          </a:lstStyle>
          <a:p>
            <a:pPr rtl="0"/>
            <a:fld id="{48F63A3B-78C7-47BE-AE5E-E10140E04643}" type="slidenum">
              <a:rPr lang="it-IT" smtClean="0"/>
              <a:pPr rtl="0"/>
              <a:t>11</a:t>
            </a:fld>
            <a:endParaRPr lang="it-IT" dirty="0"/>
          </a:p>
        </p:txBody>
      </p:sp>
      <p:sp>
        <p:nvSpPr>
          <p:cNvPr id="7" name="Segnaposto contenuto 5">
            <a:extLst>
              <a:ext uri="{FF2B5EF4-FFF2-40B4-BE49-F238E27FC236}">
                <a16:creationId xmlns:a16="http://schemas.microsoft.com/office/drawing/2014/main" id="{DC1838B4-6C02-AAA8-B454-BEFCA02EAC10}"/>
              </a:ext>
            </a:extLst>
          </p:cNvPr>
          <p:cNvSpPr>
            <a:spLocks noGrp="1"/>
          </p:cNvSpPr>
          <p:nvPr>
            <p:ph type="title"/>
          </p:nvPr>
        </p:nvSpPr>
        <p:spPr>
          <a:xfrm>
            <a:off x="1646238" y="1057275"/>
            <a:ext cx="9047162" cy="5343525"/>
          </a:xfrm>
        </p:spPr>
        <p:txBody>
          <a:bodyPr>
            <a:noAutofit/>
          </a:bodyPr>
          <a:lstStyle/>
          <a:p>
            <a:r>
              <a:rPr lang="it-IT" sz="2800" b="0" i="0" dirty="0">
                <a:solidFill>
                  <a:srgbClr val="343C49"/>
                </a:solidFill>
                <a:effectLst/>
                <a:latin typeface="Open Sans" panose="020B0606030504020204" pitchFamily="34" charset="0"/>
              </a:rPr>
              <a:t>«</a:t>
            </a:r>
            <a:r>
              <a:rPr lang="it-IT" sz="2800" b="0" i="1" dirty="0">
                <a:effectLst/>
                <a:latin typeface="Open Sans" panose="020B0606030504020204" pitchFamily="34" charset="0"/>
              </a:rPr>
              <a:t>L’investimento nei CPR ha prodotto una crescita dei costi umani ed economici delle politiche di rimpatrio. Dal 2017 si rimpatria di meno, a costi più alti e in maniera sempre più coercitiva» </a:t>
            </a:r>
            <a:r>
              <a:rPr lang="it-IT" sz="2800" b="0" i="0" dirty="0">
                <a:effectLst/>
                <a:latin typeface="Open Sans" panose="020B0606030504020204" pitchFamily="34" charset="0"/>
              </a:rPr>
              <a:t> </a:t>
            </a:r>
            <a:r>
              <a:rPr lang="it-IT" sz="2800" b="1" i="0" dirty="0">
                <a:effectLst/>
                <a:latin typeface="Open Sans" panose="020B0606030504020204" pitchFamily="34" charset="0"/>
              </a:rPr>
              <a:t>Giuseppe Campesi, dell’Università di Bari</a:t>
            </a:r>
            <a:r>
              <a:rPr lang="it-IT" sz="2800" b="0" i="0" dirty="0">
                <a:effectLst/>
                <a:latin typeface="Open Sans" panose="020B0606030504020204" pitchFamily="34" charset="0"/>
              </a:rPr>
              <a:t>, tra i massimi esperti in Italia di detenzione amministrativa e rimpatri. CONTINUA:</a:t>
            </a:r>
            <a:r>
              <a:rPr lang="it-IT" sz="2800" b="0" i="1" dirty="0">
                <a:effectLst/>
                <a:latin typeface="Open Sans" panose="020B0606030504020204" pitchFamily="34" charset="0"/>
              </a:rPr>
              <a:t> «Il ricorso a queste strutture ha già dimostrato di essere fallimentare, tuttavia, si continuano a presentare i centri di detenzione come una soluzione per aumentare il numero dei rimpatri. I dati raccolti, invece, dicono l’esatto contrario».</a:t>
            </a:r>
            <a:r>
              <a:rPr lang="it-IT" sz="2800" b="0" i="0" dirty="0">
                <a:effectLst/>
                <a:latin typeface="Open Sans" panose="020B0606030504020204" pitchFamily="34" charset="0"/>
              </a:rPr>
              <a:t> </a:t>
            </a:r>
            <a:endParaRPr lang="it-IT" sz="2800" dirty="0"/>
          </a:p>
        </p:txBody>
      </p:sp>
    </p:spTree>
    <p:extLst>
      <p:ext uri="{BB962C8B-B14F-4D97-AF65-F5344CB8AC3E}">
        <p14:creationId xmlns:p14="http://schemas.microsoft.com/office/powerpoint/2010/main" val="1686213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3213716" cy="2727709"/>
          </a:xfrm>
        </p:spPr>
        <p:txBody>
          <a:bodyPr rtlCol="0"/>
          <a:lstStyle>
            <a:defPPr>
              <a:defRPr lang="it-IT"/>
            </a:defPPr>
          </a:lstStyle>
          <a:p>
            <a:pPr rtl="0"/>
            <a:r>
              <a:rPr lang="it-IT"/>
              <a:t>Grazie</a:t>
            </a:r>
          </a:p>
        </p:txBody>
      </p:sp>
      <p:sp>
        <p:nvSpPr>
          <p:cNvPr id="3" name="Sottotitolo 2">
            <a:extLst>
              <a:ext uri="{FF2B5EF4-FFF2-40B4-BE49-F238E27FC236}">
                <a16:creationId xmlns:a16="http://schemas.microsoft.com/office/drawing/2014/main" id="{D8B5CEF2-E667-BBB5-2EA6-C06F93B6DE12}"/>
              </a:ext>
            </a:extLst>
          </p:cNvPr>
          <p:cNvSpPr>
            <a:spLocks noGrp="1"/>
          </p:cNvSpPr>
          <p:nvPr>
            <p:ph type="subTitle" idx="1"/>
          </p:nvPr>
        </p:nvSpPr>
        <p:spPr>
          <a:xfrm>
            <a:off x="914401" y="3813606"/>
            <a:ext cx="5715000" cy="2234642"/>
          </a:xfrm>
        </p:spPr>
        <p:txBody>
          <a:bodyPr rtlCol="0"/>
          <a:lstStyle>
            <a:defPPr>
              <a:defRPr lang="it-IT"/>
            </a:defPPr>
          </a:lstStyle>
          <a:p>
            <a:pPr rtl="0"/>
            <a:r>
              <a:rPr lang="it-IT" dirty="0"/>
              <a:t>Dott.ssa Paola Giannetti </a:t>
            </a:r>
          </a:p>
        </p:txBody>
      </p:sp>
    </p:spTree>
    <p:extLst>
      <p:ext uri="{BB962C8B-B14F-4D97-AF65-F5344CB8AC3E}">
        <p14:creationId xmlns:p14="http://schemas.microsoft.com/office/powerpoint/2010/main" val="197317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021072-4A77-DB4D-DF41-58EADB7DA94E}"/>
              </a:ext>
            </a:extLst>
          </p:cNvPr>
          <p:cNvSpPr>
            <a:spLocks noGrp="1"/>
          </p:cNvSpPr>
          <p:nvPr>
            <p:ph type="title"/>
          </p:nvPr>
        </p:nvSpPr>
        <p:spPr>
          <a:xfrm>
            <a:off x="914400" y="1057274"/>
            <a:ext cx="6583680" cy="1531357"/>
          </a:xfrm>
        </p:spPr>
        <p:txBody>
          <a:bodyPr rtlCol="0"/>
          <a:lstStyle>
            <a:defPPr>
              <a:defRPr lang="it-IT"/>
            </a:defPPr>
          </a:lstStyle>
          <a:p>
            <a:pPr rtl="0"/>
            <a:r>
              <a:rPr lang="it-IT" dirty="0"/>
              <a:t>MINORE ETA’ </a:t>
            </a:r>
          </a:p>
        </p:txBody>
      </p:sp>
      <p:sp>
        <p:nvSpPr>
          <p:cNvPr id="3" name="Segnaposto contenuto 2">
            <a:extLst>
              <a:ext uri="{FF2B5EF4-FFF2-40B4-BE49-F238E27FC236}">
                <a16:creationId xmlns:a16="http://schemas.microsoft.com/office/drawing/2014/main" id="{D4D22962-3C7F-E480-5C35-7F4860A098E1}"/>
              </a:ext>
            </a:extLst>
          </p:cNvPr>
          <p:cNvSpPr>
            <a:spLocks noGrp="1"/>
          </p:cNvSpPr>
          <p:nvPr>
            <p:ph idx="1"/>
          </p:nvPr>
        </p:nvSpPr>
        <p:spPr>
          <a:xfrm>
            <a:off x="914400" y="2834640"/>
            <a:ext cx="6583680" cy="3207344"/>
          </a:xfrm>
        </p:spPr>
        <p:txBody>
          <a:bodyPr rtlCol="0"/>
          <a:lstStyle>
            <a:defPPr>
              <a:defRPr lang="it-IT"/>
            </a:defPPr>
          </a:lstStyle>
          <a:p>
            <a:pPr algn="just" rtl="0"/>
            <a:r>
              <a:rPr lang="it-IT" dirty="0"/>
              <a:t>Il MSNA ha diritto di ottenere il permesso di soggiorno per minore età per il solo fatto di essere un minore straniero non accompagnato, nei confronti del quale sono in generale vietati l’espulsione e il respingimento. </a:t>
            </a:r>
          </a:p>
        </p:txBody>
      </p:sp>
      <p:sp>
        <p:nvSpPr>
          <p:cNvPr id="4" name="Segnaposto numero diapositiva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rtlCol="0"/>
          <a:lstStyle>
            <a:defPPr>
              <a:defRPr lang="it-IT"/>
            </a:defPPr>
          </a:lstStyle>
          <a:p>
            <a:pPr rtl="0"/>
            <a:fld id="{48F63A3B-78C7-47BE-AE5E-E10140E04643}" type="slidenum">
              <a:rPr lang="it-IT" smtClean="0"/>
              <a:pPr/>
              <a:t>2</a:t>
            </a:fld>
            <a:endParaRPr lang="it-IT" dirty="0"/>
          </a:p>
        </p:txBody>
      </p:sp>
    </p:spTree>
    <p:extLst>
      <p:ext uri="{BB962C8B-B14F-4D97-AF65-F5344CB8AC3E}">
        <p14:creationId xmlns:p14="http://schemas.microsoft.com/office/powerpoint/2010/main" val="391321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B3053-11B0-0C44-E69C-E038858D632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BBD8425-6182-8FC3-30CA-BBE30316CE33}"/>
              </a:ext>
            </a:extLst>
          </p:cNvPr>
          <p:cNvSpPr>
            <a:spLocks noGrp="1"/>
          </p:cNvSpPr>
          <p:nvPr>
            <p:ph type="title"/>
          </p:nvPr>
        </p:nvSpPr>
        <p:spPr>
          <a:xfrm>
            <a:off x="914400" y="1057274"/>
            <a:ext cx="6583680" cy="1531357"/>
          </a:xfrm>
        </p:spPr>
        <p:txBody>
          <a:bodyPr rtlCol="0"/>
          <a:lstStyle>
            <a:defPPr>
              <a:defRPr lang="it-IT"/>
            </a:defPPr>
          </a:lstStyle>
          <a:p>
            <a:pPr rtl="0"/>
            <a:r>
              <a:rPr lang="it-IT" dirty="0"/>
              <a:t>PROTEZIONE INTERNAZIONALE</a:t>
            </a:r>
          </a:p>
        </p:txBody>
      </p:sp>
      <p:sp>
        <p:nvSpPr>
          <p:cNvPr id="3" name="Segnaposto contenuto 2">
            <a:extLst>
              <a:ext uri="{FF2B5EF4-FFF2-40B4-BE49-F238E27FC236}">
                <a16:creationId xmlns:a16="http://schemas.microsoft.com/office/drawing/2014/main" id="{4B2C5735-00F2-1EE1-EAC8-2927CA949C8D}"/>
              </a:ext>
            </a:extLst>
          </p:cNvPr>
          <p:cNvSpPr>
            <a:spLocks noGrp="1"/>
          </p:cNvSpPr>
          <p:nvPr>
            <p:ph idx="1"/>
          </p:nvPr>
        </p:nvSpPr>
        <p:spPr>
          <a:xfrm>
            <a:off x="914400" y="2834640"/>
            <a:ext cx="6583680" cy="3207344"/>
          </a:xfrm>
        </p:spPr>
        <p:txBody>
          <a:bodyPr rtlCol="0">
            <a:normAutofit fontScale="92500"/>
          </a:bodyPr>
          <a:lstStyle>
            <a:defPPr>
              <a:defRPr lang="it-IT"/>
            </a:defPPr>
          </a:lstStyle>
          <a:p>
            <a:pPr algn="just" rtl="0"/>
            <a:r>
              <a:rPr lang="it-IT" dirty="0"/>
              <a:t>La </a:t>
            </a:r>
            <a:r>
              <a:rPr lang="it-IT" b="1" dirty="0"/>
              <a:t>protezione internazionale</a:t>
            </a:r>
            <a:r>
              <a:rPr lang="it-IT" dirty="0"/>
              <a:t> è un istituto giuridico che garantisce tutela a persone straniere o apolidi che, nei loro paesi d'origine, sono a rischio di persecuzione o di gravi danni. Si applica quando tali individui non possono o non vogliono avvalersi della protezione del proprio Stato.</a:t>
            </a:r>
          </a:p>
        </p:txBody>
      </p:sp>
      <p:sp>
        <p:nvSpPr>
          <p:cNvPr id="4" name="Segnaposto numero diapositiva 3">
            <a:extLst>
              <a:ext uri="{FF2B5EF4-FFF2-40B4-BE49-F238E27FC236}">
                <a16:creationId xmlns:a16="http://schemas.microsoft.com/office/drawing/2014/main" id="{DA649863-472D-BB0F-3FC8-DC373C2A2FBB}"/>
              </a:ext>
            </a:extLst>
          </p:cNvPr>
          <p:cNvSpPr>
            <a:spLocks noGrp="1"/>
          </p:cNvSpPr>
          <p:nvPr>
            <p:ph type="sldNum" sz="quarter" idx="10"/>
          </p:nvPr>
        </p:nvSpPr>
        <p:spPr>
          <a:xfrm>
            <a:off x="10358437" y="457199"/>
            <a:ext cx="1067589" cy="471489"/>
          </a:xfrm>
        </p:spPr>
        <p:txBody>
          <a:bodyPr rtlCol="0"/>
          <a:lstStyle>
            <a:defPPr>
              <a:defRPr lang="it-IT"/>
            </a:defPPr>
          </a:lstStyle>
          <a:p>
            <a:pPr rtl="0"/>
            <a:fld id="{48F63A3B-78C7-47BE-AE5E-E10140E04643}" type="slidenum">
              <a:rPr lang="it-IT" smtClean="0"/>
              <a:pPr rtl="0"/>
              <a:t>3</a:t>
            </a:fld>
            <a:endParaRPr lang="it-IT" dirty="0"/>
          </a:p>
        </p:txBody>
      </p:sp>
    </p:spTree>
    <p:extLst>
      <p:ext uri="{BB962C8B-B14F-4D97-AF65-F5344CB8AC3E}">
        <p14:creationId xmlns:p14="http://schemas.microsoft.com/office/powerpoint/2010/main" val="216035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5E8954-9BCB-7FD9-A210-38DC54382D45}"/>
              </a:ext>
            </a:extLst>
          </p:cNvPr>
          <p:cNvSpPr>
            <a:spLocks noGrp="1"/>
          </p:cNvSpPr>
          <p:nvPr>
            <p:ph type="title"/>
          </p:nvPr>
        </p:nvSpPr>
        <p:spPr>
          <a:xfrm>
            <a:off x="3460565" y="1057274"/>
            <a:ext cx="7965461" cy="994164"/>
          </a:xfrm>
        </p:spPr>
        <p:txBody>
          <a:bodyPr rtlCol="0">
            <a:normAutofit fontScale="90000"/>
          </a:bodyPr>
          <a:lstStyle>
            <a:defPPr>
              <a:defRPr lang="it-IT"/>
            </a:defPPr>
          </a:lstStyle>
          <a:p>
            <a:pPr rtl="0"/>
            <a:br>
              <a:rPr lang="it-IT" dirty="0"/>
            </a:br>
            <a:br>
              <a:rPr lang="it-IT" dirty="0"/>
            </a:br>
            <a:br>
              <a:rPr lang="it-IT" dirty="0"/>
            </a:br>
            <a:r>
              <a:rPr lang="it-IT" dirty="0"/>
              <a:t>PRESUPPOSTI PER IL RICONOSCIMENTO DELLA PROTEZIONE INTERNAZIONALE</a:t>
            </a:r>
          </a:p>
        </p:txBody>
      </p:sp>
      <p:sp>
        <p:nvSpPr>
          <p:cNvPr id="3" name="Segnaposto contenuto 2">
            <a:extLst>
              <a:ext uri="{FF2B5EF4-FFF2-40B4-BE49-F238E27FC236}">
                <a16:creationId xmlns:a16="http://schemas.microsoft.com/office/drawing/2014/main" id="{75111C33-898C-4414-4665-5136EB6FC126}"/>
              </a:ext>
            </a:extLst>
          </p:cNvPr>
          <p:cNvSpPr>
            <a:spLocks noGrp="1"/>
          </p:cNvSpPr>
          <p:nvPr>
            <p:ph sz="half" idx="2"/>
          </p:nvPr>
        </p:nvSpPr>
        <p:spPr>
          <a:xfrm>
            <a:off x="3460565" y="2303029"/>
            <a:ext cx="7965460" cy="4307634"/>
          </a:xfrm>
        </p:spPr>
        <p:txBody>
          <a:bodyPr rtlCol="0">
            <a:normAutofit fontScale="77500" lnSpcReduction="20000"/>
          </a:bodyPr>
          <a:lstStyle>
            <a:defPPr>
              <a:defRPr lang="it-IT"/>
            </a:defPPr>
          </a:lstStyle>
          <a:p>
            <a:pPr rtl="0"/>
            <a:r>
              <a:rPr lang="it-IT" sz="2800" dirty="0"/>
              <a:t>Vittime di tratta</a:t>
            </a:r>
          </a:p>
          <a:p>
            <a:pPr rtl="0"/>
            <a:r>
              <a:rPr lang="it-IT" sz="2800" dirty="0"/>
              <a:t>Grave sfruttamento lavorativo </a:t>
            </a:r>
          </a:p>
          <a:p>
            <a:pPr rtl="0"/>
            <a:r>
              <a:rPr lang="it-IT" sz="2800" dirty="0"/>
              <a:t>Violenza domestica</a:t>
            </a:r>
          </a:p>
          <a:p>
            <a:pPr rtl="0"/>
            <a:r>
              <a:rPr lang="it-IT" sz="2800" dirty="0"/>
              <a:t>Mutilazioni genitali</a:t>
            </a:r>
          </a:p>
          <a:p>
            <a:pPr rtl="0"/>
            <a:r>
              <a:rPr lang="it-IT" sz="2800" dirty="0"/>
              <a:t>Matrimoni forzati</a:t>
            </a:r>
          </a:p>
          <a:p>
            <a:pPr rtl="0"/>
            <a:r>
              <a:rPr lang="it-IT" sz="2800" dirty="0"/>
              <a:t>Tortura o altra forma di pena o trattamento inumano o degradante ai danni del richiedente nel suo Paese di origine</a:t>
            </a:r>
          </a:p>
          <a:p>
            <a:pPr rtl="0"/>
            <a:r>
              <a:rPr lang="it-IT" sz="2800" dirty="0"/>
              <a:t>Minaccia grave e individuale alla vita o alla persona di un civile derivante dalla violenza indiscriminata in situazioni di conflitto armato interno o internazionale.</a:t>
            </a:r>
          </a:p>
          <a:p>
            <a:pPr algn="just" rtl="0"/>
            <a:r>
              <a:rPr lang="it-IT" sz="2800" dirty="0"/>
              <a:t>Condanne a morte </a:t>
            </a:r>
          </a:p>
        </p:txBody>
      </p:sp>
      <p:sp>
        <p:nvSpPr>
          <p:cNvPr id="23" name="Segnaposto numero diapositiva 22">
            <a:extLst>
              <a:ext uri="{FF2B5EF4-FFF2-40B4-BE49-F238E27FC236}">
                <a16:creationId xmlns:a16="http://schemas.microsoft.com/office/drawing/2014/main" id="{94FF72B7-0438-3641-5939-75128934B0DF}"/>
              </a:ext>
            </a:extLst>
          </p:cNvPr>
          <p:cNvSpPr>
            <a:spLocks noGrp="1"/>
          </p:cNvSpPr>
          <p:nvPr>
            <p:ph type="sldNum" sz="quarter" idx="10"/>
          </p:nvPr>
        </p:nvSpPr>
        <p:spPr>
          <a:xfrm>
            <a:off x="10358437" y="457199"/>
            <a:ext cx="1067589" cy="471489"/>
          </a:xfrm>
        </p:spPr>
        <p:txBody>
          <a:bodyPr rtlCol="0"/>
          <a:lstStyle>
            <a:defPPr>
              <a:defRPr lang="it-IT"/>
            </a:defPPr>
          </a:lstStyle>
          <a:p>
            <a:pPr rtl="0"/>
            <a:fld id="{48F63A3B-78C7-47BE-AE5E-E10140E04643}" type="slidenum">
              <a:rPr lang="it-IT" smtClean="0"/>
              <a:pPr rtl="0"/>
              <a:t>4</a:t>
            </a:fld>
            <a:endParaRPr lang="it-IT" dirty="0"/>
          </a:p>
        </p:txBody>
      </p:sp>
    </p:spTree>
    <p:extLst>
      <p:ext uri="{BB962C8B-B14F-4D97-AF65-F5344CB8AC3E}">
        <p14:creationId xmlns:p14="http://schemas.microsoft.com/office/powerpoint/2010/main" val="68568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210199-C129-11F0-56F2-2D1AED21CB4C}"/>
              </a:ext>
            </a:extLst>
          </p:cNvPr>
          <p:cNvSpPr>
            <a:spLocks noGrp="1"/>
          </p:cNvSpPr>
          <p:nvPr>
            <p:ph type="title"/>
          </p:nvPr>
        </p:nvSpPr>
        <p:spPr>
          <a:xfrm>
            <a:off x="3617588" y="1401961"/>
            <a:ext cx="4930111" cy="727024"/>
          </a:xfrm>
        </p:spPr>
        <p:txBody>
          <a:bodyPr rtlCol="0"/>
          <a:lstStyle>
            <a:defPPr>
              <a:defRPr lang="it-IT"/>
            </a:defPPr>
          </a:lstStyle>
          <a:p>
            <a:pPr rtl="0"/>
            <a:r>
              <a:rPr lang="it-IT" dirty="0"/>
              <a:t>COME FUNZIONA?</a:t>
            </a:r>
          </a:p>
        </p:txBody>
      </p:sp>
      <p:sp>
        <p:nvSpPr>
          <p:cNvPr id="3" name="Segnaposto numero diapositiva 2">
            <a:extLst>
              <a:ext uri="{FF2B5EF4-FFF2-40B4-BE49-F238E27FC236}">
                <a16:creationId xmlns:a16="http://schemas.microsoft.com/office/drawing/2014/main" id="{370AEC4F-E711-8552-9C34-82C1514A1E37}"/>
              </a:ext>
            </a:extLst>
          </p:cNvPr>
          <p:cNvSpPr>
            <a:spLocks noGrp="1"/>
          </p:cNvSpPr>
          <p:nvPr>
            <p:ph type="sldNum" sz="quarter" idx="10"/>
          </p:nvPr>
        </p:nvSpPr>
        <p:spPr>
          <a:xfrm>
            <a:off x="10438475" y="457199"/>
            <a:ext cx="987552" cy="471489"/>
          </a:xfrm>
        </p:spPr>
        <p:txBody>
          <a:bodyPr rtlCol="0"/>
          <a:lstStyle>
            <a:defPPr>
              <a:defRPr lang="it-IT"/>
            </a:defPPr>
          </a:lstStyle>
          <a:p>
            <a:pPr rtl="0"/>
            <a:fld id="{48F63A3B-78C7-47BE-AE5E-E10140E04643}" type="slidenum">
              <a:rPr lang="it-IT" smtClean="0"/>
              <a:pPr rtl="0"/>
              <a:t>5</a:t>
            </a:fld>
            <a:endParaRPr lang="it-IT" dirty="0"/>
          </a:p>
        </p:txBody>
      </p:sp>
      <p:graphicFrame>
        <p:nvGraphicFramePr>
          <p:cNvPr id="5" name="Segnaposto contenuto 4">
            <a:extLst>
              <a:ext uri="{FF2B5EF4-FFF2-40B4-BE49-F238E27FC236}">
                <a16:creationId xmlns:a16="http://schemas.microsoft.com/office/drawing/2014/main" id="{A29DCB48-2B05-3891-BCCC-F3D550E8B24E}"/>
              </a:ext>
            </a:extLst>
          </p:cNvPr>
          <p:cNvGraphicFramePr>
            <a:graphicFrameLocks noGrp="1"/>
          </p:cNvGraphicFramePr>
          <p:nvPr>
            <p:ph idx="11"/>
            <p:extLst>
              <p:ext uri="{D42A27DB-BD31-4B8C-83A1-F6EECF244321}">
                <p14:modId xmlns:p14="http://schemas.microsoft.com/office/powerpoint/2010/main" val="4252123057"/>
              </p:ext>
            </p:extLst>
          </p:nvPr>
        </p:nvGraphicFramePr>
        <p:xfrm>
          <a:off x="3617588" y="1765473"/>
          <a:ext cx="8297603" cy="3013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1718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8A34A6-22BC-27A4-2C79-EE98A4943B14}"/>
              </a:ext>
            </a:extLst>
          </p:cNvPr>
          <p:cNvSpPr>
            <a:spLocks noGrp="1"/>
          </p:cNvSpPr>
          <p:nvPr>
            <p:ph type="title"/>
          </p:nvPr>
        </p:nvSpPr>
        <p:spPr>
          <a:xfrm>
            <a:off x="914399" y="834635"/>
            <a:ext cx="7367452" cy="1050149"/>
          </a:xfrm>
        </p:spPr>
        <p:txBody>
          <a:bodyPr rtlCol="0"/>
          <a:lstStyle>
            <a:defPPr>
              <a:defRPr lang="it-IT"/>
            </a:defPPr>
          </a:lstStyle>
          <a:p>
            <a:pPr rtl="0"/>
            <a:r>
              <a:rPr lang="it-IT" dirty="0"/>
              <a:t>Le principali forme di tutela </a:t>
            </a:r>
          </a:p>
        </p:txBody>
      </p:sp>
      <p:sp>
        <p:nvSpPr>
          <p:cNvPr id="3" name="Segnaposto numero diapositiva 2">
            <a:extLst>
              <a:ext uri="{FF2B5EF4-FFF2-40B4-BE49-F238E27FC236}">
                <a16:creationId xmlns:a16="http://schemas.microsoft.com/office/drawing/2014/main" id="{7267C004-8B72-C872-98FB-00A2A584D055}"/>
              </a:ext>
            </a:extLst>
          </p:cNvPr>
          <p:cNvSpPr>
            <a:spLocks noGrp="1"/>
          </p:cNvSpPr>
          <p:nvPr>
            <p:ph type="sldNum" sz="quarter" idx="10"/>
          </p:nvPr>
        </p:nvSpPr>
        <p:spPr>
          <a:xfrm>
            <a:off x="10438475" y="457199"/>
            <a:ext cx="987552" cy="471489"/>
          </a:xfrm>
        </p:spPr>
        <p:txBody>
          <a:bodyPr rtlCol="0"/>
          <a:lstStyle>
            <a:defPPr>
              <a:defRPr lang="it-IT"/>
            </a:defPPr>
          </a:lstStyle>
          <a:p>
            <a:pPr rtl="0"/>
            <a:fld id="{48F63A3B-78C7-47BE-AE5E-E10140E04643}" type="slidenum">
              <a:rPr lang="it-IT" smtClean="0"/>
              <a:pPr rtl="0"/>
              <a:t>6</a:t>
            </a:fld>
            <a:endParaRPr lang="it-IT" dirty="0"/>
          </a:p>
        </p:txBody>
      </p:sp>
      <p:sp>
        <p:nvSpPr>
          <p:cNvPr id="16" name="Segnaposto contenuto 4">
            <a:extLst>
              <a:ext uri="{FF2B5EF4-FFF2-40B4-BE49-F238E27FC236}">
                <a16:creationId xmlns:a16="http://schemas.microsoft.com/office/drawing/2014/main" id="{AEF9954A-E263-8A7E-58B1-4D03F7D1BD9B}"/>
              </a:ext>
            </a:extLst>
          </p:cNvPr>
          <p:cNvSpPr>
            <a:spLocks noGrp="1"/>
          </p:cNvSpPr>
          <p:nvPr>
            <p:ph sz="half" idx="2"/>
          </p:nvPr>
        </p:nvSpPr>
        <p:spPr>
          <a:xfrm>
            <a:off x="914400" y="2303028"/>
            <a:ext cx="3518263" cy="3720337"/>
          </a:xfrm>
        </p:spPr>
        <p:txBody>
          <a:bodyPr rtlCol="0">
            <a:normAutofit/>
          </a:bodyPr>
          <a:lstStyle>
            <a:defPPr>
              <a:defRPr lang="it-IT"/>
            </a:defPPr>
          </a:lstStyle>
          <a:p>
            <a:pPr marL="342900" indent="-342900" rtl="0">
              <a:buAutoNum type="arabicPeriod"/>
            </a:pPr>
            <a:r>
              <a:rPr lang="it-IT" b="1" dirty="0"/>
              <a:t>STATUS DI RIFUGIATO</a:t>
            </a:r>
          </a:p>
          <a:p>
            <a:pPr algn="just" rtl="0"/>
            <a:r>
              <a:rPr lang="it-IT" dirty="0"/>
              <a:t>Riconosciuto a chi, secondo la Convenzione di Ginevra del 1951, ha fondato timore di essere perseguitato per motivi di razza, religione, nazionalità, opinione politica o appartenenza a un determinato gruppo sociale.</a:t>
            </a:r>
          </a:p>
        </p:txBody>
      </p:sp>
      <p:sp>
        <p:nvSpPr>
          <p:cNvPr id="17" name="Segnaposto contenuto 6">
            <a:extLst>
              <a:ext uri="{FF2B5EF4-FFF2-40B4-BE49-F238E27FC236}">
                <a16:creationId xmlns:a16="http://schemas.microsoft.com/office/drawing/2014/main" id="{33680A80-5C61-DD02-1119-0565C0AD5372}"/>
              </a:ext>
            </a:extLst>
          </p:cNvPr>
          <p:cNvSpPr>
            <a:spLocks noGrp="1"/>
          </p:cNvSpPr>
          <p:nvPr>
            <p:ph sz="quarter" idx="4"/>
          </p:nvPr>
        </p:nvSpPr>
        <p:spPr>
          <a:xfrm>
            <a:off x="4782159" y="2303028"/>
            <a:ext cx="3499692" cy="3720337"/>
          </a:xfrm>
        </p:spPr>
        <p:txBody>
          <a:bodyPr rtlCol="0">
            <a:normAutofit/>
          </a:bodyPr>
          <a:lstStyle>
            <a:defPPr>
              <a:defRPr lang="it-IT"/>
            </a:defPPr>
          </a:lstStyle>
          <a:p>
            <a:pPr rtl="0"/>
            <a:r>
              <a:rPr lang="it-IT" b="1" dirty="0"/>
              <a:t>2. PROTEZIONE SUSSIDIARIA</a:t>
            </a:r>
          </a:p>
          <a:p>
            <a:pPr algn="just" rtl="0"/>
            <a:r>
              <a:rPr lang="it-IT" dirty="0"/>
              <a:t>Concessa a chi, pur non rientrando nella definizione di rifugiato, rischia di subire gravi danni in caso di ritorno nel proprio paese, come la pena di morte, la tortura o altre forme di trattamenti inumani, oppure una minaccia grave e individuale derivante da un conflitto armato.</a:t>
            </a:r>
            <a:r>
              <a:rPr lang="it-IT" b="1" dirty="0"/>
              <a:t> </a:t>
            </a:r>
          </a:p>
        </p:txBody>
      </p:sp>
    </p:spTree>
    <p:extLst>
      <p:ext uri="{BB962C8B-B14F-4D97-AF65-F5344CB8AC3E}">
        <p14:creationId xmlns:p14="http://schemas.microsoft.com/office/powerpoint/2010/main" val="246859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D55F2D4-C20E-BEBC-1CCF-4449B0456A7E}"/>
              </a:ext>
            </a:extLst>
          </p:cNvPr>
          <p:cNvSpPr>
            <a:spLocks noGrp="1"/>
          </p:cNvSpPr>
          <p:nvPr>
            <p:ph type="title"/>
          </p:nvPr>
        </p:nvSpPr>
        <p:spPr>
          <a:xfrm>
            <a:off x="914400" y="1045029"/>
            <a:ext cx="7924799" cy="1011991"/>
          </a:xfrm>
        </p:spPr>
        <p:txBody>
          <a:bodyPr rtlCol="0"/>
          <a:lstStyle>
            <a:defPPr>
              <a:defRPr lang="it-IT"/>
            </a:defPPr>
          </a:lstStyle>
          <a:p>
            <a:pPr rtl="0"/>
            <a:r>
              <a:rPr lang="it-IT" sz="3300" dirty="0"/>
              <a:t>Cpr-centri di permanenza per i rimpatri</a:t>
            </a:r>
          </a:p>
        </p:txBody>
      </p:sp>
      <p:sp>
        <p:nvSpPr>
          <p:cNvPr id="14" name="Segnaposto contenuto 7">
            <a:extLst>
              <a:ext uri="{FF2B5EF4-FFF2-40B4-BE49-F238E27FC236}">
                <a16:creationId xmlns:a16="http://schemas.microsoft.com/office/drawing/2014/main" id="{749C7CD1-A9AA-49E3-6734-AD9546F2DF5B}"/>
              </a:ext>
            </a:extLst>
          </p:cNvPr>
          <p:cNvSpPr>
            <a:spLocks noGrp="1"/>
          </p:cNvSpPr>
          <p:nvPr>
            <p:ph sz="half" idx="15"/>
          </p:nvPr>
        </p:nvSpPr>
        <p:spPr>
          <a:xfrm>
            <a:off x="914399" y="2303463"/>
            <a:ext cx="7744409" cy="4143375"/>
          </a:xfrm>
        </p:spPr>
        <p:txBody>
          <a:bodyPr rtlCol="0">
            <a:normAutofit/>
          </a:bodyPr>
          <a:lstStyle>
            <a:defPPr>
              <a:defRPr lang="it-IT"/>
            </a:defPPr>
          </a:lstStyle>
          <a:p>
            <a:pPr marL="0" indent="0">
              <a:lnSpc>
                <a:spcPct val="107000"/>
              </a:lnSpc>
              <a:spcAft>
                <a:spcPts val="800"/>
              </a:spcAft>
              <a:buNone/>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I CPR sono luoghi di trattenimento del cittadino straniero </a:t>
            </a:r>
            <a:r>
              <a:rPr lang="it-IT" sz="1800" b="1" kern="100" dirty="0">
                <a:effectLst/>
                <a:latin typeface="Calibri" panose="020F0502020204030204" pitchFamily="34" charset="0"/>
                <a:ea typeface="Calibri" panose="020F0502020204030204" pitchFamily="34" charset="0"/>
                <a:cs typeface="Times New Roman" panose="02020603050405020304" pitchFamily="18" charset="0"/>
              </a:rPr>
              <a:t>in attesa di esecuzione di provvedimenti di espulsione</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(art. 14, </a:t>
            </a:r>
            <a:r>
              <a:rPr lang="it-IT" sz="1800" kern="100" dirty="0" err="1">
                <a:effectLst/>
                <a:latin typeface="Calibri" panose="020F0502020204030204" pitchFamily="34" charset="0"/>
                <a:ea typeface="Calibri" panose="020F0502020204030204" pitchFamily="34" charset="0"/>
                <a:cs typeface="Times New Roman" panose="02020603050405020304" pitchFamily="18" charset="0"/>
              </a:rPr>
              <a:t>D.Lgs.</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286/1998).</a:t>
            </a:r>
          </a:p>
          <a:p>
            <a:pPr marL="0" indent="0" algn="just">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Quando non è possibile eseguire con immediatezza l'espulsione mediante accompagnamento alla frontiera o il respingimento, a causa di situazioni transitorie che ostacolano la preparazione del rimpatrio o l'effettuazione dell'allontanamento, il questore dispone che lo straniero sia trattenuto per il tempo strettamente necessario presso il centro di permanenza per i rimpatri più vicino. </a:t>
            </a:r>
            <a:endParaRPr lang="it-IT" dirty="0">
              <a:latin typeface="Calibri" panose="020F0502020204030204" pitchFamily="34" charset="0"/>
              <a:cs typeface="Times New Roman" panose="02020603050405020304" pitchFamily="18" charset="0"/>
            </a:endParaRPr>
          </a:p>
          <a:p>
            <a:pPr marL="0" indent="0" algn="just">
              <a:buNone/>
            </a:pP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In tali strutture lo straniero deve essere trattenuto con modalità tali da assicurare la necessaria assistenza ed il pieno rispetto della sua dignità. Il trattenimento è disposto con provvedimento del questore per un periodo di 30 giorni, prorogabile fino ad un massimo di 90 giorni. In casi particolari il periodo di trattenimento può essere prolungato di altri 30 giorni.</a:t>
            </a:r>
          </a:p>
          <a:p>
            <a:pPr marL="0" indent="0" algn="just">
              <a:buNone/>
            </a:pPr>
            <a:endParaRPr lang="it-IT" dirty="0"/>
          </a:p>
        </p:txBody>
      </p:sp>
      <p:sp>
        <p:nvSpPr>
          <p:cNvPr id="4" name="Segnaposto numero diapositiva 3">
            <a:extLst>
              <a:ext uri="{FF2B5EF4-FFF2-40B4-BE49-F238E27FC236}">
                <a16:creationId xmlns:a16="http://schemas.microsoft.com/office/drawing/2014/main" id="{C82CE1B8-1C92-D6D2-444B-652DB90E86D1}"/>
              </a:ext>
            </a:extLst>
          </p:cNvPr>
          <p:cNvSpPr>
            <a:spLocks noGrp="1"/>
          </p:cNvSpPr>
          <p:nvPr>
            <p:ph type="sldNum" sz="quarter" idx="10"/>
          </p:nvPr>
        </p:nvSpPr>
        <p:spPr>
          <a:xfrm>
            <a:off x="10358437" y="457199"/>
            <a:ext cx="1067589" cy="471489"/>
          </a:xfrm>
        </p:spPr>
        <p:txBody>
          <a:bodyPr rtlCol="0"/>
          <a:lstStyle>
            <a:defPPr>
              <a:defRPr lang="it-IT"/>
            </a:defPPr>
          </a:lstStyle>
          <a:p>
            <a:pPr rtl="0"/>
            <a:fld id="{48F63A3B-78C7-47BE-AE5E-E10140E04643}" type="slidenum">
              <a:rPr lang="it-IT" smtClean="0"/>
              <a:pPr rtl="0"/>
              <a:t>7</a:t>
            </a:fld>
            <a:endParaRPr lang="it-IT" dirty="0"/>
          </a:p>
        </p:txBody>
      </p:sp>
      <p:pic>
        <p:nvPicPr>
          <p:cNvPr id="12" name="Segnaposto immagine 11">
            <a:extLst>
              <a:ext uri="{FF2B5EF4-FFF2-40B4-BE49-F238E27FC236}">
                <a16:creationId xmlns:a16="http://schemas.microsoft.com/office/drawing/2014/main" id="{0120E10D-1B8C-B159-D44F-22640AE49394}"/>
              </a:ext>
            </a:extLst>
          </p:cNvPr>
          <p:cNvPicPr>
            <a:picLocks noGrp="1" noChangeAspect="1"/>
          </p:cNvPicPr>
          <p:nvPr>
            <p:ph type="pic" sz="quarter" idx="14"/>
          </p:nvPr>
        </p:nvPicPr>
        <p:blipFill>
          <a:blip r:embed="rId3"/>
          <a:srcRect l="34786" r="34786"/>
          <a:stretch>
            <a:fillRect/>
          </a:stretch>
        </p:blipFill>
        <p:spPr/>
      </p:pic>
    </p:spTree>
    <p:extLst>
      <p:ext uri="{BB962C8B-B14F-4D97-AF65-F5344CB8AC3E}">
        <p14:creationId xmlns:p14="http://schemas.microsoft.com/office/powerpoint/2010/main" val="194161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ACE55D3D-AA24-CF53-6679-29B3C83F7646}"/>
              </a:ext>
            </a:extLst>
          </p:cNvPr>
          <p:cNvSpPr>
            <a:spLocks noGrp="1"/>
          </p:cNvSpPr>
          <p:nvPr>
            <p:ph idx="13"/>
          </p:nvPr>
        </p:nvSpPr>
        <p:spPr>
          <a:xfrm>
            <a:off x="1603948" y="719527"/>
            <a:ext cx="6714309" cy="5418946"/>
          </a:xfrm>
        </p:spPr>
        <p:txBody>
          <a:bodyPr rtlCol="0">
            <a:normAutofit/>
          </a:bodyPr>
          <a:lstStyle>
            <a:defPPr>
              <a:defRPr lang="it-IT"/>
            </a:defPPr>
          </a:lstStyle>
          <a:p>
            <a:pPr algn="just" rtl="0"/>
            <a:r>
              <a:rPr lang="it-IT" dirty="0"/>
              <a:t>«Sono stato costretto a dormire per 31 giorni su un letto di cemento, senza biancheria, senza alcuna possibilità di lavarmi e cambiarmi. </a:t>
            </a:r>
          </a:p>
          <a:p>
            <a:pPr algn="just" rtl="0"/>
            <a:r>
              <a:rPr lang="it-IT" dirty="0"/>
              <a:t>Eravamo chiusi in gabbie e costretti a mangiare cibo avariato, con dentro insetti e capelli.</a:t>
            </a:r>
          </a:p>
          <a:p>
            <a:pPr algn="just" rtl="0"/>
            <a:endParaRPr lang="it-IT" dirty="0"/>
          </a:p>
          <a:p>
            <a:pPr algn="just" rtl="0"/>
            <a:r>
              <a:rPr lang="it-IT" dirty="0"/>
              <a:t>Il 90% delle persone con cui ho condiviso quello spazio veniva costretto ad assumere farmaci che li portava verso uno stato vegetativo. </a:t>
            </a:r>
          </a:p>
          <a:p>
            <a:pPr algn="just" rtl="0"/>
            <a:endParaRPr lang="it-IT" dirty="0"/>
          </a:p>
          <a:p>
            <a:pPr algn="just" rtl="0"/>
            <a:r>
              <a:rPr lang="it-IT" dirty="0"/>
              <a:t>Ho subito regolarmente minacce e percosse da parte del personale di polizia. – Ti taglio la testa e ci gioco a pallone-, è la frase che ha usato con me, più volte, un poliziotto».</a:t>
            </a:r>
          </a:p>
        </p:txBody>
      </p:sp>
      <p:sp>
        <p:nvSpPr>
          <p:cNvPr id="2" name="Segnaposto numero diapositiva 1">
            <a:extLst>
              <a:ext uri="{FF2B5EF4-FFF2-40B4-BE49-F238E27FC236}">
                <a16:creationId xmlns:a16="http://schemas.microsoft.com/office/drawing/2014/main" id="{AB69D854-FB65-0E93-CFE2-041F7C41DD24}"/>
              </a:ext>
            </a:extLst>
          </p:cNvPr>
          <p:cNvSpPr>
            <a:spLocks noGrp="1"/>
          </p:cNvSpPr>
          <p:nvPr>
            <p:ph type="sldNum" sz="quarter" idx="10"/>
          </p:nvPr>
        </p:nvSpPr>
        <p:spPr>
          <a:xfrm>
            <a:off x="10438475" y="457199"/>
            <a:ext cx="987552" cy="471489"/>
          </a:xfrm>
        </p:spPr>
        <p:txBody>
          <a:bodyPr rtlCol="0"/>
          <a:lstStyle>
            <a:defPPr>
              <a:defRPr lang="it-IT"/>
            </a:defPPr>
          </a:lstStyle>
          <a:p>
            <a:pPr rtl="0"/>
            <a:fld id="{48F63A3B-78C7-47BE-AE5E-E10140E04643}" type="slidenum">
              <a:rPr lang="it-IT" smtClean="0"/>
              <a:pPr rtl="0"/>
              <a:t>8</a:t>
            </a:fld>
            <a:endParaRPr lang="it-IT" dirty="0"/>
          </a:p>
        </p:txBody>
      </p:sp>
    </p:spTree>
    <p:extLst>
      <p:ext uri="{BB962C8B-B14F-4D97-AF65-F5344CB8AC3E}">
        <p14:creationId xmlns:p14="http://schemas.microsoft.com/office/powerpoint/2010/main" val="407210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136FCF6-982C-CC37-9625-3EBFC7E7DD13}"/>
              </a:ext>
            </a:extLst>
          </p:cNvPr>
          <p:cNvSpPr>
            <a:spLocks noGrp="1"/>
          </p:cNvSpPr>
          <p:nvPr>
            <p:ph type="title"/>
          </p:nvPr>
        </p:nvSpPr>
        <p:spPr>
          <a:xfrm>
            <a:off x="1546589" y="617724"/>
            <a:ext cx="9879437" cy="980844"/>
          </a:xfrm>
        </p:spPr>
        <p:txBody>
          <a:bodyPr rtlCol="0"/>
          <a:lstStyle>
            <a:defPPr>
              <a:defRPr lang="it-IT"/>
            </a:defPPr>
          </a:lstStyle>
          <a:p>
            <a:pPr rtl="0"/>
            <a:r>
              <a:rPr lang="it-IT" dirty="0"/>
              <a:t>Condizioni e criticità nei cpr </a:t>
            </a:r>
          </a:p>
        </p:txBody>
      </p:sp>
      <p:sp>
        <p:nvSpPr>
          <p:cNvPr id="4" name="Segnaposto testo 3">
            <a:extLst>
              <a:ext uri="{FF2B5EF4-FFF2-40B4-BE49-F238E27FC236}">
                <a16:creationId xmlns:a16="http://schemas.microsoft.com/office/drawing/2014/main" id="{97DCC342-9FD1-7055-EAAC-008DC851B13F}"/>
              </a:ext>
            </a:extLst>
          </p:cNvPr>
          <p:cNvSpPr>
            <a:spLocks noGrp="1"/>
          </p:cNvSpPr>
          <p:nvPr>
            <p:ph type="body" sz="quarter" idx="13"/>
          </p:nvPr>
        </p:nvSpPr>
        <p:spPr>
          <a:xfrm>
            <a:off x="1546589" y="2028916"/>
            <a:ext cx="8972531" cy="4068843"/>
          </a:xfrm>
        </p:spPr>
        <p:txBody>
          <a:bodyPr rtlCol="0"/>
          <a:lstStyle>
            <a:defPPr>
              <a:defRPr lang="it-IT"/>
            </a:defPPr>
          </a:lstStyle>
          <a:p>
            <a:pPr rtl="0"/>
            <a:r>
              <a:rPr lang="it-IT" sz="3200" dirty="0"/>
              <a:t>• Problemi di sovraffollamento e condizioni igienico-sanitarie</a:t>
            </a:r>
          </a:p>
          <a:p>
            <a:pPr rtl="0"/>
            <a:endParaRPr lang="it-IT" sz="3200" dirty="0"/>
          </a:p>
          <a:p>
            <a:pPr rtl="0"/>
            <a:r>
              <a:rPr lang="it-IT" sz="3200" dirty="0"/>
              <a:t>• Accesso ai servizi sanitari e legali</a:t>
            </a:r>
            <a:br>
              <a:rPr lang="it-IT" sz="3200" dirty="0"/>
            </a:br>
            <a:endParaRPr lang="it-IT" sz="3200" dirty="0"/>
          </a:p>
          <a:p>
            <a:pPr rtl="0"/>
            <a:r>
              <a:rPr lang="it-IT" sz="3200" dirty="0"/>
              <a:t>• Proteste, rivolte e denunce sulle condizioni dei detenuti. </a:t>
            </a:r>
          </a:p>
          <a:p>
            <a:pPr rtl="0"/>
            <a:endParaRPr lang="it-IT" dirty="0"/>
          </a:p>
        </p:txBody>
      </p:sp>
      <p:sp>
        <p:nvSpPr>
          <p:cNvPr id="2" name="Segnaposto numero diapositiva 1">
            <a:extLst>
              <a:ext uri="{FF2B5EF4-FFF2-40B4-BE49-F238E27FC236}">
                <a16:creationId xmlns:a16="http://schemas.microsoft.com/office/drawing/2014/main" id="{A913EEC9-16E3-6C86-97D0-A7EC7EA09CDA}"/>
              </a:ext>
            </a:extLst>
          </p:cNvPr>
          <p:cNvSpPr>
            <a:spLocks noGrp="1"/>
          </p:cNvSpPr>
          <p:nvPr>
            <p:ph type="sldNum" sz="quarter" idx="10"/>
          </p:nvPr>
        </p:nvSpPr>
        <p:spPr>
          <a:xfrm>
            <a:off x="10358437" y="457199"/>
            <a:ext cx="1067589" cy="471489"/>
          </a:xfrm>
        </p:spPr>
        <p:txBody>
          <a:bodyPr rtlCol="0"/>
          <a:lstStyle>
            <a:defPPr>
              <a:defRPr lang="it-IT"/>
            </a:defPPr>
          </a:lstStyle>
          <a:p>
            <a:pPr rtl="0"/>
            <a:fld id="{48F63A3B-78C7-47BE-AE5E-E10140E04643}" type="slidenum">
              <a:rPr lang="it-IT" smtClean="0"/>
              <a:pPr rtl="0"/>
              <a:t>9</a:t>
            </a:fld>
            <a:endParaRPr lang="it-IT" dirty="0"/>
          </a:p>
        </p:txBody>
      </p:sp>
    </p:spTree>
    <p:extLst>
      <p:ext uri="{BB962C8B-B14F-4D97-AF65-F5344CB8AC3E}">
        <p14:creationId xmlns:p14="http://schemas.microsoft.com/office/powerpoint/2010/main" val="3969996159"/>
      </p:ext>
    </p:extLst>
  </p:cSld>
  <p:clrMapOvr>
    <a:masterClrMapping/>
  </p:clrMapOvr>
</p:sld>
</file>

<file path=ppt/theme/theme1.xml><?xml version="1.0" encoding="utf-8"?>
<a:theme xmlns:a="http://schemas.openxmlformats.org/drawingml/2006/main" name="Personalizzato">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3087_TF78438558_Win32" id="{81899E49-A597-43B6-8200-C82985B25E66}" vid="{C14F8520-8718-4C1D-B0DD-B02092865A2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3.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{9776AFE8-0CE6-48EB-A5FB-2E25D3921924}tf78438558_win32</Template>
  <TotalTime>560</TotalTime>
  <Words>919</Words>
  <Application>Microsoft Office PowerPoint</Application>
  <PresentationFormat>Widescreen</PresentationFormat>
  <Paragraphs>55</Paragraphs>
  <Slides>12</Slides>
  <Notes>12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Arial</vt:lpstr>
      <vt:lpstr>Arial Black</vt:lpstr>
      <vt:lpstr>Calibri</vt:lpstr>
      <vt:lpstr>Open Sans</vt:lpstr>
      <vt:lpstr>Sabon Next LT</vt:lpstr>
      <vt:lpstr>Personalizzato</vt:lpstr>
      <vt:lpstr>Percorsi legali: QUALI documenti per le persone migranti</vt:lpstr>
      <vt:lpstr>MINORE ETA’ </vt:lpstr>
      <vt:lpstr>PROTEZIONE INTERNAZIONALE</vt:lpstr>
      <vt:lpstr>   PRESUPPOSTI PER IL RICONOSCIMENTO DELLA PROTEZIONE INTERNAZIONALE</vt:lpstr>
      <vt:lpstr>COME FUNZIONA?</vt:lpstr>
      <vt:lpstr>Le principali forme di tutela </vt:lpstr>
      <vt:lpstr>Cpr-centri di permanenza per i rimpatri</vt:lpstr>
      <vt:lpstr>Presentazione standard di PowerPoint</vt:lpstr>
      <vt:lpstr>Condizioni e criticità nei cpr </vt:lpstr>
      <vt:lpstr>Efficienza del sistema di rimpatrio</vt:lpstr>
      <vt:lpstr>«L’investimento nei CPR ha prodotto una crescita dei costi umani ed economici delle politiche di rimpatrio. Dal 2017 si rimpatria di meno, a costi più alti e in maniera sempre più coercitiva»  Giuseppe Campesi, dell’Università di Bari, tra i massimi esperti in Italia di detenzione amministrativa e rimpatri. CONTINUA: «Il ricorso a queste strutture ha già dimostrato di essere fallimentare, tuttavia, si continuano a presentare i centri di detenzione come una soluzione per aumentare il numero dei rimpatri. I dati raccolti, invece, dicono l’esatto contrario». </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PAOLA GIANNETTI</dc:creator>
  <cp:lastModifiedBy>PAOLA GIANNETTI</cp:lastModifiedBy>
  <cp:revision>1</cp:revision>
  <dcterms:created xsi:type="dcterms:W3CDTF">2025-02-27T10:21:15Z</dcterms:created>
  <dcterms:modified xsi:type="dcterms:W3CDTF">2025-02-27T21:11:09Z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